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6" r:id="rId15"/>
    <p:sldId id="260" r:id="rId16"/>
    <p:sldId id="257" r:id="rId17"/>
    <p:sldId id="258" r:id="rId18"/>
    <p:sldId id="259" r:id="rId19"/>
    <p:sldId id="261" r:id="rId20"/>
    <p:sldId id="26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B17E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96BAF-4BD6-4D4A-915C-736DF7AD828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84B011-C126-4E40-A574-106ADC2F342C}">
      <dgm:prSet phldrT="[Text]"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After flood, PIA has decided to test the drinking water quality of the wells in the project area </a:t>
          </a:r>
          <a:endParaRPr lang="en-US" sz="2000" b="0" dirty="0">
            <a:latin typeface="Cambria" pitchFamily="18" charset="0"/>
          </a:endParaRPr>
        </a:p>
      </dgm:t>
    </dgm:pt>
    <dgm:pt modelId="{DE1F27BA-1770-47DB-904A-685311B41DA5}" type="parTrans" cxnId="{0C06349A-C0F6-470F-BE3C-4D3AF16220E8}">
      <dgm:prSet/>
      <dgm:spPr/>
      <dgm:t>
        <a:bodyPr/>
        <a:lstStyle/>
        <a:p>
          <a:endParaRPr lang="en-US"/>
        </a:p>
      </dgm:t>
    </dgm:pt>
    <dgm:pt modelId="{A1A0FD3A-EB18-452D-BCD6-CD239FD281CC}" type="sibTrans" cxnId="{0C06349A-C0F6-470F-BE3C-4D3AF16220E8}">
      <dgm:prSet/>
      <dgm:spPr/>
      <dgm:t>
        <a:bodyPr/>
        <a:lstStyle/>
        <a:p>
          <a:endParaRPr lang="en-US"/>
        </a:p>
      </dgm:t>
    </dgm:pt>
    <dgm:pt modelId="{C2785EDD-CE14-410F-A905-FE0D1105632D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3</a:t>
          </a:r>
          <a:endParaRPr lang="en-US" sz="4000" dirty="0">
            <a:latin typeface="Cambria" pitchFamily="18" charset="0"/>
          </a:endParaRPr>
        </a:p>
      </dgm:t>
    </dgm:pt>
    <dgm:pt modelId="{D774958E-95E7-4662-A1D4-46D26E1F501A}" type="parTrans" cxnId="{38CE1253-4739-44D9-9158-B78248A040D4}">
      <dgm:prSet/>
      <dgm:spPr/>
      <dgm:t>
        <a:bodyPr/>
        <a:lstStyle/>
        <a:p>
          <a:endParaRPr lang="en-US"/>
        </a:p>
      </dgm:t>
    </dgm:pt>
    <dgm:pt modelId="{672D6902-9C50-4EB1-B90F-0024B3EE6388}" type="sibTrans" cxnId="{38CE1253-4739-44D9-9158-B78248A040D4}">
      <dgm:prSet/>
      <dgm:spPr/>
      <dgm:t>
        <a:bodyPr/>
        <a:lstStyle/>
        <a:p>
          <a:endParaRPr lang="en-US"/>
        </a:p>
      </dgm:t>
    </dgm:pt>
    <dgm:pt modelId="{BEB921E4-4452-493B-A547-D18F8716C421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Availed 40 kits from CCDU, Water Resource Department, Kerala</a:t>
          </a:r>
          <a:endParaRPr lang="en-US" sz="2000" b="1" dirty="0">
            <a:latin typeface="Cambria" pitchFamily="18" charset="0"/>
          </a:endParaRPr>
        </a:p>
      </dgm:t>
    </dgm:pt>
    <dgm:pt modelId="{B0C0F721-0DCE-491C-A049-0F00DBE1F7A4}" type="parTrans" cxnId="{1721D29F-1997-48B2-BF66-DC8688FB504E}">
      <dgm:prSet/>
      <dgm:spPr/>
      <dgm:t>
        <a:bodyPr/>
        <a:lstStyle/>
        <a:p>
          <a:endParaRPr lang="en-US"/>
        </a:p>
      </dgm:t>
    </dgm:pt>
    <dgm:pt modelId="{226F2027-0486-4859-9812-DA588D05BF1A}" type="sibTrans" cxnId="{1721D29F-1997-48B2-BF66-DC8688FB504E}">
      <dgm:prSet/>
      <dgm:spPr/>
      <dgm:t>
        <a:bodyPr/>
        <a:lstStyle/>
        <a:p>
          <a:endParaRPr lang="en-US"/>
        </a:p>
      </dgm:t>
    </dgm:pt>
    <dgm:pt modelId="{AA60B4A9-F617-4955-A195-D7B909968207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1</a:t>
          </a:r>
          <a:endParaRPr lang="en-US" sz="4000" dirty="0">
            <a:latin typeface="Cambria" pitchFamily="18" charset="0"/>
          </a:endParaRPr>
        </a:p>
      </dgm:t>
    </dgm:pt>
    <dgm:pt modelId="{D1EB7262-8B8C-4C24-8AE1-3929A384CCA5}" type="parTrans" cxnId="{44FA54C5-B52A-4890-9374-29864405F9E4}">
      <dgm:prSet/>
      <dgm:spPr/>
      <dgm:t>
        <a:bodyPr/>
        <a:lstStyle/>
        <a:p>
          <a:endParaRPr lang="en-IN"/>
        </a:p>
      </dgm:t>
    </dgm:pt>
    <dgm:pt modelId="{EE15975E-2272-4CC1-8028-267465BFE710}" type="sibTrans" cxnId="{44FA54C5-B52A-4890-9374-29864405F9E4}">
      <dgm:prSet/>
      <dgm:spPr/>
      <dgm:t>
        <a:bodyPr/>
        <a:lstStyle/>
        <a:p>
          <a:endParaRPr lang="en-IN"/>
        </a:p>
      </dgm:t>
    </dgm:pt>
    <dgm:pt modelId="{DC7BBB4D-8201-4D5B-B4F1-045C31DEBC87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Trained 63 </a:t>
          </a:r>
          <a:r>
            <a:rPr lang="en-IN" sz="2000" dirty="0" err="1" smtClean="0">
              <a:latin typeface="Cambria" pitchFamily="18" charset="0"/>
            </a:rPr>
            <a:t>Asha</a:t>
          </a:r>
          <a:r>
            <a:rPr lang="en-IN" sz="2000" dirty="0" smtClean="0">
              <a:latin typeface="Cambria" pitchFamily="18" charset="0"/>
            </a:rPr>
            <a:t> workers, CDS, ADS members  </a:t>
          </a:r>
          <a:endParaRPr lang="en-IN" sz="2000" dirty="0">
            <a:latin typeface="Cambria" pitchFamily="18" charset="0"/>
          </a:endParaRPr>
        </a:p>
      </dgm:t>
    </dgm:pt>
    <dgm:pt modelId="{609D7B17-9A49-402E-A065-58F11C9FB3CF}" type="parTrans" cxnId="{8D7D7893-6465-4D3A-BE11-E110D8DD0F6B}">
      <dgm:prSet/>
      <dgm:spPr/>
      <dgm:t>
        <a:bodyPr/>
        <a:lstStyle/>
        <a:p>
          <a:endParaRPr lang="en-IN"/>
        </a:p>
      </dgm:t>
    </dgm:pt>
    <dgm:pt modelId="{28F73215-846B-4A29-A724-783C082BA00A}" type="sibTrans" cxnId="{8D7D7893-6465-4D3A-BE11-E110D8DD0F6B}">
      <dgm:prSet/>
      <dgm:spPr/>
      <dgm:t>
        <a:bodyPr/>
        <a:lstStyle/>
        <a:p>
          <a:endParaRPr lang="en-IN"/>
        </a:p>
      </dgm:t>
    </dgm:pt>
    <dgm:pt modelId="{E4A9745D-2A9A-4472-9203-639E540C1368}">
      <dgm:prSet phldrT="[Text]"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Tested water samples from 4000 families in the project area</a:t>
          </a:r>
          <a:endParaRPr lang="en-US" sz="2000" dirty="0">
            <a:latin typeface="Cambria" pitchFamily="18" charset="0"/>
          </a:endParaRPr>
        </a:p>
      </dgm:t>
    </dgm:pt>
    <dgm:pt modelId="{98B3544C-2EF1-4331-9C40-0204D4C15879}" type="parTrans" cxnId="{93A721EC-EBA7-40A5-9DB1-27D27BF5CA63}">
      <dgm:prSet/>
      <dgm:spPr/>
      <dgm:t>
        <a:bodyPr/>
        <a:lstStyle/>
        <a:p>
          <a:endParaRPr lang="en-IN"/>
        </a:p>
      </dgm:t>
    </dgm:pt>
    <dgm:pt modelId="{590D625B-704B-4C53-8B86-85455B1F81BD}" type="sibTrans" cxnId="{93A721EC-EBA7-40A5-9DB1-27D27BF5CA63}">
      <dgm:prSet/>
      <dgm:spPr/>
      <dgm:t>
        <a:bodyPr/>
        <a:lstStyle/>
        <a:p>
          <a:endParaRPr lang="en-IN"/>
        </a:p>
      </dgm:t>
    </dgm:pt>
    <dgm:pt modelId="{F6BC9FF8-41C7-4BFB-BBA8-D75450B60BD5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4</a:t>
          </a:r>
          <a:endParaRPr lang="en-US" sz="4000" dirty="0">
            <a:latin typeface="Cambria" pitchFamily="18" charset="0"/>
          </a:endParaRPr>
        </a:p>
      </dgm:t>
    </dgm:pt>
    <dgm:pt modelId="{0AB01E79-CF99-4E0B-AC5F-5901C6A4CE20}" type="sibTrans" cxnId="{22200834-E677-4C7A-BDC2-FF4E167610F4}">
      <dgm:prSet/>
      <dgm:spPr/>
      <dgm:t>
        <a:bodyPr/>
        <a:lstStyle/>
        <a:p>
          <a:endParaRPr lang="en-US"/>
        </a:p>
      </dgm:t>
    </dgm:pt>
    <dgm:pt modelId="{63E7EC45-522D-42A6-8F24-B3E14B07EFF2}" type="parTrans" cxnId="{22200834-E677-4C7A-BDC2-FF4E167610F4}">
      <dgm:prSet/>
      <dgm:spPr/>
      <dgm:t>
        <a:bodyPr/>
        <a:lstStyle/>
        <a:p>
          <a:endParaRPr lang="en-US"/>
        </a:p>
      </dgm:t>
    </dgm:pt>
    <dgm:pt modelId="{54C5E0FC-D1DC-4F94-A26B-73FD79F46AB1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2</a:t>
          </a:r>
          <a:endParaRPr lang="en-US" sz="4000" dirty="0">
            <a:latin typeface="Cambria" pitchFamily="18" charset="0"/>
          </a:endParaRPr>
        </a:p>
      </dgm:t>
    </dgm:pt>
    <dgm:pt modelId="{C4F79C2C-31D6-48A3-A172-47671BCE97BB}" type="sibTrans" cxnId="{B2DAF8F1-0B37-4EED-B08A-C308DC13708B}">
      <dgm:prSet/>
      <dgm:spPr/>
      <dgm:t>
        <a:bodyPr/>
        <a:lstStyle/>
        <a:p>
          <a:endParaRPr lang="en-US"/>
        </a:p>
      </dgm:t>
    </dgm:pt>
    <dgm:pt modelId="{E7910880-B8EC-45E9-9FA6-E89E3491F59A}" type="parTrans" cxnId="{B2DAF8F1-0B37-4EED-B08A-C308DC13708B}">
      <dgm:prSet/>
      <dgm:spPr/>
      <dgm:t>
        <a:bodyPr/>
        <a:lstStyle/>
        <a:p>
          <a:endParaRPr lang="en-US"/>
        </a:p>
      </dgm:t>
    </dgm:pt>
    <dgm:pt modelId="{D7B777EB-986D-4070-A260-3D5852323D7B}" type="pres">
      <dgm:prSet presAssocID="{27D96BAF-4BD6-4D4A-915C-736DF7AD8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287FE6-51A7-424E-A9BD-69F77F631661}" type="pres">
      <dgm:prSet presAssocID="{AA60B4A9-F617-4955-A195-D7B909968207}" presName="composite" presStyleCnt="0"/>
      <dgm:spPr/>
      <dgm:t>
        <a:bodyPr/>
        <a:lstStyle/>
        <a:p>
          <a:endParaRPr lang="en-IN"/>
        </a:p>
      </dgm:t>
    </dgm:pt>
    <dgm:pt modelId="{A7DDB179-6DD6-4B7A-90D1-48083A2055C6}" type="pres">
      <dgm:prSet presAssocID="{AA60B4A9-F617-4955-A195-D7B9099682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787B2A-7195-4518-A2A3-0BF048B98CA2}" type="pres">
      <dgm:prSet presAssocID="{AA60B4A9-F617-4955-A195-D7B909968207}" presName="descendantText" presStyleLbl="alignAcc1" presStyleIdx="0" presStyleCnt="4" custScaleY="1395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EDF71D-8DB1-4805-9339-F8138ADCBCB0}" type="pres">
      <dgm:prSet presAssocID="{EE15975E-2272-4CC1-8028-267465BFE710}" presName="sp" presStyleCnt="0"/>
      <dgm:spPr/>
      <dgm:t>
        <a:bodyPr/>
        <a:lstStyle/>
        <a:p>
          <a:endParaRPr lang="en-IN"/>
        </a:p>
      </dgm:t>
    </dgm:pt>
    <dgm:pt modelId="{44B1E811-9CA9-488A-9537-668E3D0DA7F1}" type="pres">
      <dgm:prSet presAssocID="{54C5E0FC-D1DC-4F94-A26B-73FD79F46AB1}" presName="composite" presStyleCnt="0"/>
      <dgm:spPr/>
      <dgm:t>
        <a:bodyPr/>
        <a:lstStyle/>
        <a:p>
          <a:endParaRPr lang="en-IN"/>
        </a:p>
      </dgm:t>
    </dgm:pt>
    <dgm:pt modelId="{28ADAFEC-BAAE-48B9-8655-929923CEB18C}" type="pres">
      <dgm:prSet presAssocID="{54C5E0FC-D1DC-4F94-A26B-73FD79F46AB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30191-407F-4961-9F14-028B7AEEEFA8}" type="pres">
      <dgm:prSet presAssocID="{54C5E0FC-D1DC-4F94-A26B-73FD79F46AB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A82A-69A7-429B-BD6C-E2D7A9538F27}" type="pres">
      <dgm:prSet presAssocID="{C4F79C2C-31D6-48A3-A172-47671BCE97BB}" presName="sp" presStyleCnt="0"/>
      <dgm:spPr/>
      <dgm:t>
        <a:bodyPr/>
        <a:lstStyle/>
        <a:p>
          <a:endParaRPr lang="en-IN"/>
        </a:p>
      </dgm:t>
    </dgm:pt>
    <dgm:pt modelId="{58BC2087-8058-4FB1-A32A-127F7EBBE146}" type="pres">
      <dgm:prSet presAssocID="{C2785EDD-CE14-410F-A905-FE0D1105632D}" presName="composite" presStyleCnt="0"/>
      <dgm:spPr/>
      <dgm:t>
        <a:bodyPr/>
        <a:lstStyle/>
        <a:p>
          <a:endParaRPr lang="en-IN"/>
        </a:p>
      </dgm:t>
    </dgm:pt>
    <dgm:pt modelId="{2E4EB9CC-58E8-4A13-AB5E-08454E2345BC}" type="pres">
      <dgm:prSet presAssocID="{C2785EDD-CE14-410F-A905-FE0D1105632D}" presName="parentText" presStyleLbl="alignNode1" presStyleIdx="2" presStyleCnt="4" custLinFactNeighborY="-16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CA36D-DBCD-469F-B52F-41EE1A4DA850}" type="pres">
      <dgm:prSet presAssocID="{C2785EDD-CE14-410F-A905-FE0D1105632D}" presName="descendantText" presStyleLbl="alignAcc1" presStyleIdx="2" presStyleCnt="4" custScaleY="108186" custLinFactNeighborY="-8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E70CF-C9E7-4884-9424-E66B4056CB08}" type="pres">
      <dgm:prSet presAssocID="{672D6902-9C50-4EB1-B90F-0024B3EE6388}" presName="sp" presStyleCnt="0"/>
      <dgm:spPr/>
      <dgm:t>
        <a:bodyPr/>
        <a:lstStyle/>
        <a:p>
          <a:endParaRPr lang="en-IN"/>
        </a:p>
      </dgm:t>
    </dgm:pt>
    <dgm:pt modelId="{AC882A89-C782-46F6-A0C6-8F0DFD3AA3F8}" type="pres">
      <dgm:prSet presAssocID="{F6BC9FF8-41C7-4BFB-BBA8-D75450B60BD5}" presName="composite" presStyleCnt="0"/>
      <dgm:spPr/>
      <dgm:t>
        <a:bodyPr/>
        <a:lstStyle/>
        <a:p>
          <a:endParaRPr lang="en-IN"/>
        </a:p>
      </dgm:t>
    </dgm:pt>
    <dgm:pt modelId="{C9A67031-A4A8-4574-B649-F598E1A47A3C}" type="pres">
      <dgm:prSet presAssocID="{F6BC9FF8-41C7-4BFB-BBA8-D75450B60BD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57E1BA-BD63-41FF-9162-213E2F5DD65A}" type="pres">
      <dgm:prSet presAssocID="{F6BC9FF8-41C7-4BFB-BBA8-D75450B60BD5}" presName="descendantText" presStyleLbl="alignAcc1" presStyleIdx="3" presStyleCnt="4" custLinFactNeighborX="-38" custLinFactNeighborY="247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1CEF35A-F669-4373-BBE4-4C3DA21E7F81}" type="presOf" srcId="{E4A9745D-2A9A-4472-9203-639E540C1368}" destId="{3457E1BA-BD63-41FF-9162-213E2F5DD65A}" srcOrd="0" destOrd="0" presId="urn:microsoft.com/office/officeart/2005/8/layout/chevron2"/>
    <dgm:cxn modelId="{8018A7F0-7095-4481-9729-EAA2CB9632D4}" type="presOf" srcId="{27D96BAF-4BD6-4D4A-915C-736DF7AD828E}" destId="{D7B777EB-986D-4070-A260-3D5852323D7B}" srcOrd="0" destOrd="0" presId="urn:microsoft.com/office/officeart/2005/8/layout/chevron2"/>
    <dgm:cxn modelId="{F35DAE55-E9DB-465E-AA44-DE97635F21FE}" type="presOf" srcId="{AA60B4A9-F617-4955-A195-D7B909968207}" destId="{A7DDB179-6DD6-4B7A-90D1-48083A2055C6}" srcOrd="0" destOrd="0" presId="urn:microsoft.com/office/officeart/2005/8/layout/chevron2"/>
    <dgm:cxn modelId="{5FCE4C36-1CC2-43F5-B911-FE9F48B6F9F5}" type="presOf" srcId="{DC7BBB4D-8201-4D5B-B4F1-045C31DEBC87}" destId="{D68CA36D-DBCD-469F-B52F-41EE1A4DA850}" srcOrd="0" destOrd="0" presId="urn:microsoft.com/office/officeart/2005/8/layout/chevron2"/>
    <dgm:cxn modelId="{269FEE49-4917-49AF-AE20-4779B024C591}" type="presOf" srcId="{F6BC9FF8-41C7-4BFB-BBA8-D75450B60BD5}" destId="{C9A67031-A4A8-4574-B649-F598E1A47A3C}" srcOrd="0" destOrd="0" presId="urn:microsoft.com/office/officeart/2005/8/layout/chevron2"/>
    <dgm:cxn modelId="{93A721EC-EBA7-40A5-9DB1-27D27BF5CA63}" srcId="{F6BC9FF8-41C7-4BFB-BBA8-D75450B60BD5}" destId="{E4A9745D-2A9A-4472-9203-639E540C1368}" srcOrd="0" destOrd="0" parTransId="{98B3544C-2EF1-4331-9C40-0204D4C15879}" sibTransId="{590D625B-704B-4C53-8B86-85455B1F81BD}"/>
    <dgm:cxn modelId="{B2DAF8F1-0B37-4EED-B08A-C308DC13708B}" srcId="{27D96BAF-4BD6-4D4A-915C-736DF7AD828E}" destId="{54C5E0FC-D1DC-4F94-A26B-73FD79F46AB1}" srcOrd="1" destOrd="0" parTransId="{E7910880-B8EC-45E9-9FA6-E89E3491F59A}" sibTransId="{C4F79C2C-31D6-48A3-A172-47671BCE97BB}"/>
    <dgm:cxn modelId="{22200834-E677-4C7A-BDC2-FF4E167610F4}" srcId="{27D96BAF-4BD6-4D4A-915C-736DF7AD828E}" destId="{F6BC9FF8-41C7-4BFB-BBA8-D75450B60BD5}" srcOrd="3" destOrd="0" parTransId="{63E7EC45-522D-42A6-8F24-B3E14B07EFF2}" sibTransId="{0AB01E79-CF99-4E0B-AC5F-5901C6A4CE20}"/>
    <dgm:cxn modelId="{1721D29F-1997-48B2-BF66-DC8688FB504E}" srcId="{54C5E0FC-D1DC-4F94-A26B-73FD79F46AB1}" destId="{BEB921E4-4452-493B-A547-D18F8716C421}" srcOrd="0" destOrd="0" parTransId="{B0C0F721-0DCE-491C-A049-0F00DBE1F7A4}" sibTransId="{226F2027-0486-4859-9812-DA588D05BF1A}"/>
    <dgm:cxn modelId="{44FA54C5-B52A-4890-9374-29864405F9E4}" srcId="{27D96BAF-4BD6-4D4A-915C-736DF7AD828E}" destId="{AA60B4A9-F617-4955-A195-D7B909968207}" srcOrd="0" destOrd="0" parTransId="{D1EB7262-8B8C-4C24-8AE1-3929A384CCA5}" sibTransId="{EE15975E-2272-4CC1-8028-267465BFE710}"/>
    <dgm:cxn modelId="{38CE1253-4739-44D9-9158-B78248A040D4}" srcId="{27D96BAF-4BD6-4D4A-915C-736DF7AD828E}" destId="{C2785EDD-CE14-410F-A905-FE0D1105632D}" srcOrd="2" destOrd="0" parTransId="{D774958E-95E7-4662-A1D4-46D26E1F501A}" sibTransId="{672D6902-9C50-4EB1-B90F-0024B3EE6388}"/>
    <dgm:cxn modelId="{0C06349A-C0F6-470F-BE3C-4D3AF16220E8}" srcId="{AA60B4A9-F617-4955-A195-D7B909968207}" destId="{2E84B011-C126-4E40-A574-106ADC2F342C}" srcOrd="0" destOrd="0" parTransId="{DE1F27BA-1770-47DB-904A-685311B41DA5}" sibTransId="{A1A0FD3A-EB18-452D-BCD6-CD239FD281CC}"/>
    <dgm:cxn modelId="{14E1DF72-3EA5-479D-B837-B5C2F2624570}" type="presOf" srcId="{C2785EDD-CE14-410F-A905-FE0D1105632D}" destId="{2E4EB9CC-58E8-4A13-AB5E-08454E2345BC}" srcOrd="0" destOrd="0" presId="urn:microsoft.com/office/officeart/2005/8/layout/chevron2"/>
    <dgm:cxn modelId="{8D7D7893-6465-4D3A-BE11-E110D8DD0F6B}" srcId="{C2785EDD-CE14-410F-A905-FE0D1105632D}" destId="{DC7BBB4D-8201-4D5B-B4F1-045C31DEBC87}" srcOrd="0" destOrd="0" parTransId="{609D7B17-9A49-402E-A065-58F11C9FB3CF}" sibTransId="{28F73215-846B-4A29-A724-783C082BA00A}"/>
    <dgm:cxn modelId="{AB931495-AB4C-4318-B955-32D94335A4E9}" type="presOf" srcId="{BEB921E4-4452-493B-A547-D18F8716C421}" destId="{32830191-407F-4961-9F14-028B7AEEEFA8}" srcOrd="0" destOrd="0" presId="urn:microsoft.com/office/officeart/2005/8/layout/chevron2"/>
    <dgm:cxn modelId="{CFEC5EE1-9268-402A-81FC-79EA14544DF3}" type="presOf" srcId="{2E84B011-C126-4E40-A574-106ADC2F342C}" destId="{B4787B2A-7195-4518-A2A3-0BF048B98CA2}" srcOrd="0" destOrd="0" presId="urn:microsoft.com/office/officeart/2005/8/layout/chevron2"/>
    <dgm:cxn modelId="{6F06DCDB-AAE9-4A5E-A9AF-BDAA401FB5B5}" type="presOf" srcId="{54C5E0FC-D1DC-4F94-A26B-73FD79F46AB1}" destId="{28ADAFEC-BAAE-48B9-8655-929923CEB18C}" srcOrd="0" destOrd="0" presId="urn:microsoft.com/office/officeart/2005/8/layout/chevron2"/>
    <dgm:cxn modelId="{114054C8-DCD9-457B-9773-29566E42AE96}" type="presParOf" srcId="{D7B777EB-986D-4070-A260-3D5852323D7B}" destId="{EF287FE6-51A7-424E-A9BD-69F77F631661}" srcOrd="0" destOrd="0" presId="urn:microsoft.com/office/officeart/2005/8/layout/chevron2"/>
    <dgm:cxn modelId="{294D1B67-45C6-49FF-8B5F-A3EB38A05FAC}" type="presParOf" srcId="{EF287FE6-51A7-424E-A9BD-69F77F631661}" destId="{A7DDB179-6DD6-4B7A-90D1-48083A2055C6}" srcOrd="0" destOrd="0" presId="urn:microsoft.com/office/officeart/2005/8/layout/chevron2"/>
    <dgm:cxn modelId="{32137920-0895-4FA6-9502-66D983407240}" type="presParOf" srcId="{EF287FE6-51A7-424E-A9BD-69F77F631661}" destId="{B4787B2A-7195-4518-A2A3-0BF048B98CA2}" srcOrd="1" destOrd="0" presId="urn:microsoft.com/office/officeart/2005/8/layout/chevron2"/>
    <dgm:cxn modelId="{0872CB61-2325-4D71-9218-6E46E06C5D69}" type="presParOf" srcId="{D7B777EB-986D-4070-A260-3D5852323D7B}" destId="{FAEDF71D-8DB1-4805-9339-F8138ADCBCB0}" srcOrd="1" destOrd="0" presId="urn:microsoft.com/office/officeart/2005/8/layout/chevron2"/>
    <dgm:cxn modelId="{45C77D3B-4CEC-4A95-9C2A-E68B6CB3F658}" type="presParOf" srcId="{D7B777EB-986D-4070-A260-3D5852323D7B}" destId="{44B1E811-9CA9-488A-9537-668E3D0DA7F1}" srcOrd="2" destOrd="0" presId="urn:microsoft.com/office/officeart/2005/8/layout/chevron2"/>
    <dgm:cxn modelId="{543343FF-46BA-49CF-A93D-62761ACB9BF0}" type="presParOf" srcId="{44B1E811-9CA9-488A-9537-668E3D0DA7F1}" destId="{28ADAFEC-BAAE-48B9-8655-929923CEB18C}" srcOrd="0" destOrd="0" presId="urn:microsoft.com/office/officeart/2005/8/layout/chevron2"/>
    <dgm:cxn modelId="{31E09EC3-96F6-479C-A952-138F4DD23059}" type="presParOf" srcId="{44B1E811-9CA9-488A-9537-668E3D0DA7F1}" destId="{32830191-407F-4961-9F14-028B7AEEEFA8}" srcOrd="1" destOrd="0" presId="urn:microsoft.com/office/officeart/2005/8/layout/chevron2"/>
    <dgm:cxn modelId="{09B0E76F-8891-42A1-B297-5353CD41A1E4}" type="presParOf" srcId="{D7B777EB-986D-4070-A260-3D5852323D7B}" destId="{D178A82A-69A7-429B-BD6C-E2D7A9538F27}" srcOrd="3" destOrd="0" presId="urn:microsoft.com/office/officeart/2005/8/layout/chevron2"/>
    <dgm:cxn modelId="{7D1034AA-9A4C-4212-AB68-83A0E4CC3958}" type="presParOf" srcId="{D7B777EB-986D-4070-A260-3D5852323D7B}" destId="{58BC2087-8058-4FB1-A32A-127F7EBBE146}" srcOrd="4" destOrd="0" presId="urn:microsoft.com/office/officeart/2005/8/layout/chevron2"/>
    <dgm:cxn modelId="{83115D00-4F9B-4EB6-B42C-86B80F80DC24}" type="presParOf" srcId="{58BC2087-8058-4FB1-A32A-127F7EBBE146}" destId="{2E4EB9CC-58E8-4A13-AB5E-08454E2345BC}" srcOrd="0" destOrd="0" presId="urn:microsoft.com/office/officeart/2005/8/layout/chevron2"/>
    <dgm:cxn modelId="{BAF352B4-9DDD-4DE6-B54D-FA32C78281CD}" type="presParOf" srcId="{58BC2087-8058-4FB1-A32A-127F7EBBE146}" destId="{D68CA36D-DBCD-469F-B52F-41EE1A4DA850}" srcOrd="1" destOrd="0" presId="urn:microsoft.com/office/officeart/2005/8/layout/chevron2"/>
    <dgm:cxn modelId="{B30A9825-13EB-4F8B-99FE-B37A854C4F63}" type="presParOf" srcId="{D7B777EB-986D-4070-A260-3D5852323D7B}" destId="{5D4E70CF-C9E7-4884-9424-E66B4056CB08}" srcOrd="5" destOrd="0" presId="urn:microsoft.com/office/officeart/2005/8/layout/chevron2"/>
    <dgm:cxn modelId="{1DE66A70-9900-4E73-B5C8-646644B9BF20}" type="presParOf" srcId="{D7B777EB-986D-4070-A260-3D5852323D7B}" destId="{AC882A89-C782-46F6-A0C6-8F0DFD3AA3F8}" srcOrd="6" destOrd="0" presId="urn:microsoft.com/office/officeart/2005/8/layout/chevron2"/>
    <dgm:cxn modelId="{59D2B0D8-142D-4D5F-A4D2-4074745861E0}" type="presParOf" srcId="{AC882A89-C782-46F6-A0C6-8F0DFD3AA3F8}" destId="{C9A67031-A4A8-4574-B649-F598E1A47A3C}" srcOrd="0" destOrd="0" presId="urn:microsoft.com/office/officeart/2005/8/layout/chevron2"/>
    <dgm:cxn modelId="{D2B29EC8-525A-44F7-9977-7D46258D3702}" type="presParOf" srcId="{AC882A89-C782-46F6-A0C6-8F0DFD3AA3F8}" destId="{3457E1BA-BD63-41FF-9162-213E2F5DD65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96BAF-4BD6-4D4A-915C-736DF7AD828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1225E1-4AE7-4DB3-B071-8E9A4479C3EC}">
      <dgm:prSet custT="1"/>
      <dgm:spPr/>
      <dgm:t>
        <a:bodyPr/>
        <a:lstStyle/>
        <a:p>
          <a:pPr marL="269875" indent="-269875"/>
          <a:r>
            <a:rPr lang="en-IN" sz="2000" b="0" dirty="0" smtClean="0">
              <a:latin typeface="Cambria" pitchFamily="18" charset="0"/>
            </a:rPr>
            <a:t>Result was send to CCDU for analysis</a:t>
          </a:r>
          <a:endParaRPr lang="en-IN" sz="2000" b="0" dirty="0">
            <a:latin typeface="Cambria" pitchFamily="18" charset="0"/>
          </a:endParaRPr>
        </a:p>
      </dgm:t>
    </dgm:pt>
    <dgm:pt modelId="{1E25F847-0353-43CA-A4E9-8E2F46FC87F9}" type="parTrans" cxnId="{146D73D5-7834-4F67-99E1-A41F33BC1B83}">
      <dgm:prSet/>
      <dgm:spPr/>
      <dgm:t>
        <a:bodyPr/>
        <a:lstStyle/>
        <a:p>
          <a:endParaRPr lang="en-IN"/>
        </a:p>
      </dgm:t>
    </dgm:pt>
    <dgm:pt modelId="{CD56A29F-6E76-460F-A866-DA8AB14BB21C}" type="sibTrans" cxnId="{146D73D5-7834-4F67-99E1-A41F33BC1B83}">
      <dgm:prSet/>
      <dgm:spPr/>
      <dgm:t>
        <a:bodyPr/>
        <a:lstStyle/>
        <a:p>
          <a:endParaRPr lang="en-IN"/>
        </a:p>
      </dgm:t>
    </dgm:pt>
    <dgm:pt modelId="{E24203C4-6C5D-4FEA-A1E2-A95CB360ED87}">
      <dgm:prSet phldrT="[Text]" custT="1"/>
      <dgm:spPr/>
      <dgm:t>
        <a:bodyPr/>
        <a:lstStyle/>
        <a:p>
          <a:r>
            <a:rPr lang="en-US" sz="4400" dirty="0" smtClean="0">
              <a:latin typeface="Cambria" pitchFamily="18" charset="0"/>
            </a:rPr>
            <a:t>5</a:t>
          </a:r>
          <a:endParaRPr lang="en-US" sz="4400" dirty="0">
            <a:latin typeface="Cambria" pitchFamily="18" charset="0"/>
          </a:endParaRPr>
        </a:p>
      </dgm:t>
    </dgm:pt>
    <dgm:pt modelId="{6E67E18A-E81E-4ABE-A866-A014083D11EA}" type="sibTrans" cxnId="{DAC156BB-5769-447D-8ED4-A9C60453BFA8}">
      <dgm:prSet/>
      <dgm:spPr/>
      <dgm:t>
        <a:bodyPr/>
        <a:lstStyle/>
        <a:p>
          <a:endParaRPr lang="en-IN"/>
        </a:p>
      </dgm:t>
    </dgm:pt>
    <dgm:pt modelId="{B3FF6168-7520-4FF1-8BF8-4F890D603A10}" type="parTrans" cxnId="{DAC156BB-5769-447D-8ED4-A9C60453BFA8}">
      <dgm:prSet/>
      <dgm:spPr/>
      <dgm:t>
        <a:bodyPr/>
        <a:lstStyle/>
        <a:p>
          <a:endParaRPr lang="en-IN"/>
        </a:p>
      </dgm:t>
    </dgm:pt>
    <dgm:pt modelId="{2C28C5C1-4FD7-4897-B9D3-0944FED53081}">
      <dgm:prSet custT="1"/>
      <dgm:spPr/>
      <dgm:t>
        <a:bodyPr/>
        <a:lstStyle/>
        <a:p>
          <a:pPr marL="269875" indent="-269875"/>
          <a:r>
            <a:rPr lang="en-IN" sz="2000" b="0" dirty="0" smtClean="0">
              <a:latin typeface="Cambria" pitchFamily="18" charset="0"/>
            </a:rPr>
            <a:t>Found out the presence of e coli bacteria in all samples</a:t>
          </a:r>
          <a:endParaRPr lang="en-IN" sz="2000" b="0" dirty="0">
            <a:latin typeface="Cambria" pitchFamily="18" charset="0"/>
          </a:endParaRPr>
        </a:p>
      </dgm:t>
    </dgm:pt>
    <dgm:pt modelId="{EFA03BDC-0412-48EA-9F93-8467F21D7543}" type="parTrans" cxnId="{29D685B9-C023-4E6D-9031-CDF5B65775EA}">
      <dgm:prSet/>
      <dgm:spPr/>
      <dgm:t>
        <a:bodyPr/>
        <a:lstStyle/>
        <a:p>
          <a:endParaRPr lang="en-IN"/>
        </a:p>
      </dgm:t>
    </dgm:pt>
    <dgm:pt modelId="{9EF1FFCD-51A0-4B13-88C4-4A092F499A3A}" type="sibTrans" cxnId="{29D685B9-C023-4E6D-9031-CDF5B65775EA}">
      <dgm:prSet/>
      <dgm:spPr/>
      <dgm:t>
        <a:bodyPr/>
        <a:lstStyle/>
        <a:p>
          <a:endParaRPr lang="en-IN"/>
        </a:p>
      </dgm:t>
    </dgm:pt>
    <dgm:pt modelId="{85CDA8E2-1BAB-4E93-8556-C42CE8027256}">
      <dgm:prSet custT="1"/>
      <dgm:spPr/>
      <dgm:t>
        <a:bodyPr/>
        <a:lstStyle/>
        <a:p>
          <a:pPr marL="269875" indent="-269875"/>
          <a:r>
            <a:rPr lang="en-IN" sz="2000" b="0" dirty="0" smtClean="0">
              <a:latin typeface="Cambria" pitchFamily="18" charset="0"/>
            </a:rPr>
            <a:t>2112 Samples were listed under contaminated  water –unsafe to drink</a:t>
          </a:r>
          <a:endParaRPr lang="en-IN" sz="2000" b="0" dirty="0">
            <a:latin typeface="Cambria" pitchFamily="18" charset="0"/>
          </a:endParaRPr>
        </a:p>
      </dgm:t>
    </dgm:pt>
    <dgm:pt modelId="{C853B0DC-7FA2-4152-8E0A-75E25B51A109}" type="parTrans" cxnId="{231F8A72-6DFB-4822-AE98-3C0DA00E9A19}">
      <dgm:prSet/>
      <dgm:spPr/>
      <dgm:t>
        <a:bodyPr/>
        <a:lstStyle/>
        <a:p>
          <a:endParaRPr lang="en-IN"/>
        </a:p>
      </dgm:t>
    </dgm:pt>
    <dgm:pt modelId="{98844C33-70C6-496D-8B1E-58297B87CCC0}" type="sibTrans" cxnId="{231F8A72-6DFB-4822-AE98-3C0DA00E9A19}">
      <dgm:prSet/>
      <dgm:spPr/>
      <dgm:t>
        <a:bodyPr/>
        <a:lstStyle/>
        <a:p>
          <a:endParaRPr lang="en-IN"/>
        </a:p>
      </dgm:t>
    </dgm:pt>
    <dgm:pt modelId="{07A92082-DFFD-48C1-AA54-B3D14767121C}">
      <dgm:prSet custT="1"/>
      <dgm:spPr/>
      <dgm:t>
        <a:bodyPr/>
        <a:lstStyle/>
        <a:p>
          <a:pPr marL="269875" indent="-269875"/>
          <a:r>
            <a:rPr lang="en-IN" sz="2000" dirty="0" smtClean="0"/>
            <a:t>Presence of Chloride, </a:t>
          </a:r>
          <a:r>
            <a:rPr lang="en-IN" sz="2000" dirty="0" err="1" smtClean="0"/>
            <a:t>Flouride</a:t>
          </a:r>
          <a:r>
            <a:rPr lang="en-IN" sz="2000" dirty="0" smtClean="0"/>
            <a:t>, Total </a:t>
          </a:r>
          <a:r>
            <a:rPr lang="en-IN" sz="2000" dirty="0" err="1" smtClean="0"/>
            <a:t>Coliform</a:t>
          </a:r>
          <a:r>
            <a:rPr lang="en-IN" sz="2000" dirty="0" smtClean="0"/>
            <a:t>, Iron contaminants</a:t>
          </a:r>
          <a:endParaRPr lang="en-IN" sz="2000" b="0" dirty="0">
            <a:latin typeface="Cambria" pitchFamily="18" charset="0"/>
          </a:endParaRPr>
        </a:p>
      </dgm:t>
    </dgm:pt>
    <dgm:pt modelId="{3013DA53-6876-4AEA-8C50-AC921A084D68}" type="parTrans" cxnId="{01BCF437-3866-46EE-8A77-9DA906A4DADE}">
      <dgm:prSet/>
      <dgm:spPr/>
      <dgm:t>
        <a:bodyPr/>
        <a:lstStyle/>
        <a:p>
          <a:endParaRPr lang="en-IN"/>
        </a:p>
      </dgm:t>
    </dgm:pt>
    <dgm:pt modelId="{2D228C5F-F6DF-42BA-8469-CAD02AE602B7}" type="sibTrans" cxnId="{01BCF437-3866-46EE-8A77-9DA906A4DADE}">
      <dgm:prSet/>
      <dgm:spPr/>
      <dgm:t>
        <a:bodyPr/>
        <a:lstStyle/>
        <a:p>
          <a:endParaRPr lang="en-IN"/>
        </a:p>
      </dgm:t>
    </dgm:pt>
    <dgm:pt modelId="{D7B777EB-986D-4070-A260-3D5852323D7B}" type="pres">
      <dgm:prSet presAssocID="{27D96BAF-4BD6-4D4A-915C-736DF7AD8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DF123-7951-42A5-9186-5F26481335DF}" type="pres">
      <dgm:prSet presAssocID="{E24203C4-6C5D-4FEA-A1E2-A95CB360ED87}" presName="composite" presStyleCnt="0"/>
      <dgm:spPr/>
      <dgm:t>
        <a:bodyPr/>
        <a:lstStyle/>
        <a:p>
          <a:endParaRPr lang="en-IN"/>
        </a:p>
      </dgm:t>
    </dgm:pt>
    <dgm:pt modelId="{A1D1B23D-A618-4AEC-8382-200FD4A8C8E1}" type="pres">
      <dgm:prSet presAssocID="{E24203C4-6C5D-4FEA-A1E2-A95CB360ED8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769341-A52D-4502-BBC4-84636693535B}" type="pres">
      <dgm:prSet presAssocID="{E24203C4-6C5D-4FEA-A1E2-A95CB360ED87}" presName="descendantText" presStyleLbl="alignAcc1" presStyleIdx="0" presStyleCnt="1" custScaleY="198002" custLinFactNeighborX="121" custLinFactNeighborY="891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AA18948-3A4B-4B8C-9F79-7432CBBB043A}" type="presOf" srcId="{27D96BAF-4BD6-4D4A-915C-736DF7AD828E}" destId="{D7B777EB-986D-4070-A260-3D5852323D7B}" srcOrd="0" destOrd="0" presId="urn:microsoft.com/office/officeart/2005/8/layout/chevron2"/>
    <dgm:cxn modelId="{5E690349-24AF-4A95-8240-1C7B7A942254}" type="presOf" srcId="{85CDA8E2-1BAB-4E93-8556-C42CE8027256}" destId="{6E769341-A52D-4502-BBC4-84636693535B}" srcOrd="0" destOrd="3" presId="urn:microsoft.com/office/officeart/2005/8/layout/chevron2"/>
    <dgm:cxn modelId="{82E68E71-690A-4F0A-A417-B12494006DBD}" type="presOf" srcId="{E24203C4-6C5D-4FEA-A1E2-A95CB360ED87}" destId="{A1D1B23D-A618-4AEC-8382-200FD4A8C8E1}" srcOrd="0" destOrd="0" presId="urn:microsoft.com/office/officeart/2005/8/layout/chevron2"/>
    <dgm:cxn modelId="{231F8A72-6DFB-4822-AE98-3C0DA00E9A19}" srcId="{5F1225E1-4AE7-4DB3-B071-8E9A4479C3EC}" destId="{85CDA8E2-1BAB-4E93-8556-C42CE8027256}" srcOrd="2" destOrd="0" parTransId="{C853B0DC-7FA2-4152-8E0A-75E25B51A109}" sibTransId="{98844C33-70C6-496D-8B1E-58297B87CCC0}"/>
    <dgm:cxn modelId="{2878E451-A78D-4E1A-ABE3-7112D7D2FD9B}" type="presOf" srcId="{07A92082-DFFD-48C1-AA54-B3D14767121C}" destId="{6E769341-A52D-4502-BBC4-84636693535B}" srcOrd="0" destOrd="2" presId="urn:microsoft.com/office/officeart/2005/8/layout/chevron2"/>
    <dgm:cxn modelId="{29D685B9-C023-4E6D-9031-CDF5B65775EA}" srcId="{5F1225E1-4AE7-4DB3-B071-8E9A4479C3EC}" destId="{2C28C5C1-4FD7-4897-B9D3-0944FED53081}" srcOrd="0" destOrd="0" parTransId="{EFA03BDC-0412-48EA-9F93-8467F21D7543}" sibTransId="{9EF1FFCD-51A0-4B13-88C4-4A092F499A3A}"/>
    <dgm:cxn modelId="{146D73D5-7834-4F67-99E1-A41F33BC1B83}" srcId="{E24203C4-6C5D-4FEA-A1E2-A95CB360ED87}" destId="{5F1225E1-4AE7-4DB3-B071-8E9A4479C3EC}" srcOrd="0" destOrd="0" parTransId="{1E25F847-0353-43CA-A4E9-8E2F46FC87F9}" sibTransId="{CD56A29F-6E76-460F-A866-DA8AB14BB21C}"/>
    <dgm:cxn modelId="{670CF445-78E2-4860-81A6-F3A21C1B86F3}" type="presOf" srcId="{5F1225E1-4AE7-4DB3-B071-8E9A4479C3EC}" destId="{6E769341-A52D-4502-BBC4-84636693535B}" srcOrd="0" destOrd="0" presId="urn:microsoft.com/office/officeart/2005/8/layout/chevron2"/>
    <dgm:cxn modelId="{F9E3EF1F-8069-480D-B175-3AB367987B55}" type="presOf" srcId="{2C28C5C1-4FD7-4897-B9D3-0944FED53081}" destId="{6E769341-A52D-4502-BBC4-84636693535B}" srcOrd="0" destOrd="1" presId="urn:microsoft.com/office/officeart/2005/8/layout/chevron2"/>
    <dgm:cxn modelId="{DAC156BB-5769-447D-8ED4-A9C60453BFA8}" srcId="{27D96BAF-4BD6-4D4A-915C-736DF7AD828E}" destId="{E24203C4-6C5D-4FEA-A1E2-A95CB360ED87}" srcOrd="0" destOrd="0" parTransId="{B3FF6168-7520-4FF1-8BF8-4F890D603A10}" sibTransId="{6E67E18A-E81E-4ABE-A866-A014083D11EA}"/>
    <dgm:cxn modelId="{01BCF437-3866-46EE-8A77-9DA906A4DADE}" srcId="{5F1225E1-4AE7-4DB3-B071-8E9A4479C3EC}" destId="{07A92082-DFFD-48C1-AA54-B3D14767121C}" srcOrd="1" destOrd="0" parTransId="{3013DA53-6876-4AEA-8C50-AC921A084D68}" sibTransId="{2D228C5F-F6DF-42BA-8469-CAD02AE602B7}"/>
    <dgm:cxn modelId="{F03C99C7-5FAD-4408-AEF2-D3DCA345FEF8}" type="presParOf" srcId="{D7B777EB-986D-4070-A260-3D5852323D7B}" destId="{C4BDF123-7951-42A5-9186-5F26481335DF}" srcOrd="0" destOrd="0" presId="urn:microsoft.com/office/officeart/2005/8/layout/chevron2"/>
    <dgm:cxn modelId="{83D083E8-F20D-46F2-95BB-BE5C7F38E25B}" type="presParOf" srcId="{C4BDF123-7951-42A5-9186-5F26481335DF}" destId="{A1D1B23D-A618-4AEC-8382-200FD4A8C8E1}" srcOrd="0" destOrd="0" presId="urn:microsoft.com/office/officeart/2005/8/layout/chevron2"/>
    <dgm:cxn modelId="{E155F748-E174-4165-8F1E-903809EF4834}" type="presParOf" srcId="{C4BDF123-7951-42A5-9186-5F26481335DF}" destId="{6E769341-A52D-4502-BBC4-84636693535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96BAF-4BD6-4D4A-915C-736DF7AD828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4203C4-6C5D-4FEA-A1E2-A95CB360ED87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6</a:t>
          </a:r>
          <a:endParaRPr lang="en-US" sz="4000" dirty="0">
            <a:latin typeface="Cambria" pitchFamily="18" charset="0"/>
          </a:endParaRPr>
        </a:p>
      </dgm:t>
    </dgm:pt>
    <dgm:pt modelId="{B3FF6168-7520-4FF1-8BF8-4F890D603A10}" type="parTrans" cxnId="{DAC156BB-5769-447D-8ED4-A9C60453BFA8}">
      <dgm:prSet/>
      <dgm:spPr/>
      <dgm:t>
        <a:bodyPr/>
        <a:lstStyle/>
        <a:p>
          <a:endParaRPr lang="en-IN"/>
        </a:p>
      </dgm:t>
    </dgm:pt>
    <dgm:pt modelId="{6E67E18A-E81E-4ABE-A866-A014083D11EA}" type="sibTrans" cxnId="{DAC156BB-5769-447D-8ED4-A9C60453BFA8}">
      <dgm:prSet/>
      <dgm:spPr/>
      <dgm:t>
        <a:bodyPr/>
        <a:lstStyle/>
        <a:p>
          <a:endParaRPr lang="en-IN"/>
        </a:p>
      </dgm:t>
    </dgm:pt>
    <dgm:pt modelId="{64A08886-BB4C-4B23-A4E7-47A5B080D414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Identified 1300 families from the list</a:t>
          </a:r>
          <a:endParaRPr lang="en-IN" sz="2000" dirty="0">
            <a:latin typeface="Cambria" pitchFamily="18" charset="0"/>
          </a:endParaRPr>
        </a:p>
      </dgm:t>
    </dgm:pt>
    <dgm:pt modelId="{91EFAFA9-B568-4E5C-97C8-7095A83DC5B9}" type="parTrans" cxnId="{18A22E82-1ECA-4CA7-A9C2-A6094042D477}">
      <dgm:prSet/>
      <dgm:spPr/>
      <dgm:t>
        <a:bodyPr/>
        <a:lstStyle/>
        <a:p>
          <a:endParaRPr lang="en-IN"/>
        </a:p>
      </dgm:t>
    </dgm:pt>
    <dgm:pt modelId="{B0037BC3-5424-4F85-BCA3-66E8229293EE}" type="sibTrans" cxnId="{18A22E82-1ECA-4CA7-A9C2-A6094042D477}">
      <dgm:prSet/>
      <dgm:spPr/>
      <dgm:t>
        <a:bodyPr/>
        <a:lstStyle/>
        <a:p>
          <a:endParaRPr lang="en-IN"/>
        </a:p>
      </dgm:t>
    </dgm:pt>
    <dgm:pt modelId="{570BE5B6-7E0F-4901-ACAB-EA590ABA8D33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Availed </a:t>
          </a:r>
          <a:r>
            <a:rPr lang="en-IN" sz="2000" b="1" dirty="0" err="1" smtClean="0">
              <a:latin typeface="Cambria" pitchFamily="18" charset="0"/>
            </a:rPr>
            <a:t>Terafil</a:t>
          </a:r>
          <a:r>
            <a:rPr lang="en-IN" sz="2000" b="1" dirty="0" smtClean="0">
              <a:latin typeface="Cambria" pitchFamily="18" charset="0"/>
            </a:rPr>
            <a:t> water filter </a:t>
          </a:r>
          <a:r>
            <a:rPr lang="en-IN" sz="2000" dirty="0" smtClean="0">
              <a:latin typeface="Cambria" pitchFamily="18" charset="0"/>
            </a:rPr>
            <a:t>from CIPET, </a:t>
          </a:r>
          <a:r>
            <a:rPr lang="en-IN" sz="2000" dirty="0" err="1" smtClean="0">
              <a:latin typeface="Cambria" pitchFamily="18" charset="0"/>
            </a:rPr>
            <a:t>Bhuvaneswar</a:t>
          </a:r>
          <a:r>
            <a:rPr lang="en-IN" sz="2000" dirty="0" smtClean="0">
              <a:latin typeface="Cambria" pitchFamily="18" charset="0"/>
            </a:rPr>
            <a:t>   </a:t>
          </a:r>
          <a:endParaRPr lang="en-IN" sz="2000" dirty="0">
            <a:latin typeface="Cambria" pitchFamily="18" charset="0"/>
          </a:endParaRPr>
        </a:p>
      </dgm:t>
    </dgm:pt>
    <dgm:pt modelId="{03F826CB-34BE-4111-A9E0-6E01AC9D7705}" type="parTrans" cxnId="{62B6DAE8-15A5-4ADE-A5E1-C3176C6784D9}">
      <dgm:prSet/>
      <dgm:spPr/>
      <dgm:t>
        <a:bodyPr/>
        <a:lstStyle/>
        <a:p>
          <a:endParaRPr lang="en-IN"/>
        </a:p>
      </dgm:t>
    </dgm:pt>
    <dgm:pt modelId="{9158E8C2-1F7A-4DB8-9FB2-28E74C7B7258}" type="sibTrans" cxnId="{62B6DAE8-15A5-4ADE-A5E1-C3176C6784D9}">
      <dgm:prSet/>
      <dgm:spPr/>
      <dgm:t>
        <a:bodyPr/>
        <a:lstStyle/>
        <a:p>
          <a:endParaRPr lang="en-IN"/>
        </a:p>
      </dgm:t>
    </dgm:pt>
    <dgm:pt modelId="{5F17A759-C10F-4AA6-AFF9-9BDCEA329572}">
      <dgm:prSet custT="1"/>
      <dgm:spPr/>
      <dgm:t>
        <a:bodyPr/>
        <a:lstStyle/>
        <a:p>
          <a:endParaRPr lang="en-IN" sz="2000" dirty="0">
            <a:latin typeface="Cambria" pitchFamily="18" charset="0"/>
          </a:endParaRPr>
        </a:p>
      </dgm:t>
    </dgm:pt>
    <dgm:pt modelId="{66A7027A-08C4-43CD-AF74-E977223F257B}" type="parTrans" cxnId="{3D9A874C-B659-4B02-B59A-03AE1A5558EB}">
      <dgm:prSet/>
      <dgm:spPr/>
      <dgm:t>
        <a:bodyPr/>
        <a:lstStyle/>
        <a:p>
          <a:endParaRPr lang="en-IN"/>
        </a:p>
      </dgm:t>
    </dgm:pt>
    <dgm:pt modelId="{CD348B77-4BA0-44DA-B624-0EF32A35DE3B}" type="sibTrans" cxnId="{3D9A874C-B659-4B02-B59A-03AE1A5558EB}">
      <dgm:prSet/>
      <dgm:spPr/>
      <dgm:t>
        <a:bodyPr/>
        <a:lstStyle/>
        <a:p>
          <a:endParaRPr lang="en-IN"/>
        </a:p>
      </dgm:t>
    </dgm:pt>
    <dgm:pt modelId="{35642FC9-65CB-4613-833C-3DCF3853011E}">
      <dgm:prSet custT="1"/>
      <dgm:spPr/>
      <dgm:t>
        <a:bodyPr/>
        <a:lstStyle/>
        <a:p>
          <a:endParaRPr lang="en-IN" sz="1600" dirty="0">
            <a:latin typeface="Cambria" pitchFamily="18" charset="0"/>
          </a:endParaRPr>
        </a:p>
      </dgm:t>
    </dgm:pt>
    <dgm:pt modelId="{2E71751C-B6BD-4455-B271-17B5AF40768F}" type="parTrans" cxnId="{F0F56265-07DA-4CCE-A71B-A31DE0B54579}">
      <dgm:prSet/>
      <dgm:spPr/>
      <dgm:t>
        <a:bodyPr/>
        <a:lstStyle/>
        <a:p>
          <a:endParaRPr lang="en-IN"/>
        </a:p>
      </dgm:t>
    </dgm:pt>
    <dgm:pt modelId="{B188E30F-D24E-4A10-A4D9-10B91D99163E}" type="sibTrans" cxnId="{F0F56265-07DA-4CCE-A71B-A31DE0B54579}">
      <dgm:prSet/>
      <dgm:spPr/>
      <dgm:t>
        <a:bodyPr/>
        <a:lstStyle/>
        <a:p>
          <a:endParaRPr lang="en-IN"/>
        </a:p>
      </dgm:t>
    </dgm:pt>
    <dgm:pt modelId="{7A05A787-EC4B-4EC8-BFAE-C08279719552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Hands on training to beneficiaries </a:t>
          </a:r>
          <a:endParaRPr lang="en-IN" sz="2000" dirty="0">
            <a:latin typeface="Cambria" pitchFamily="18" charset="0"/>
          </a:endParaRPr>
        </a:p>
      </dgm:t>
    </dgm:pt>
    <dgm:pt modelId="{18484BB4-4011-463C-B939-818744AAA42C}" type="parTrans" cxnId="{6CC85A39-51E2-4FAE-A355-286F1D034BDA}">
      <dgm:prSet/>
      <dgm:spPr/>
      <dgm:t>
        <a:bodyPr/>
        <a:lstStyle/>
        <a:p>
          <a:endParaRPr lang="en-IN"/>
        </a:p>
      </dgm:t>
    </dgm:pt>
    <dgm:pt modelId="{4A072CF2-1858-439B-9A06-4E687569D69A}" type="sibTrans" cxnId="{6CC85A39-51E2-4FAE-A355-286F1D034BDA}">
      <dgm:prSet/>
      <dgm:spPr/>
      <dgm:t>
        <a:bodyPr/>
        <a:lstStyle/>
        <a:p>
          <a:endParaRPr lang="en-IN"/>
        </a:p>
      </dgm:t>
    </dgm:pt>
    <dgm:pt modelId="{709BC12B-4FB2-42F9-A823-1E56CB564B57}">
      <dgm:prSet custT="1"/>
      <dgm:spPr/>
      <dgm:t>
        <a:bodyPr/>
        <a:lstStyle/>
        <a:p>
          <a:endParaRPr lang="en-IN" sz="2000" dirty="0">
            <a:latin typeface="Cambria" pitchFamily="18" charset="0"/>
          </a:endParaRPr>
        </a:p>
      </dgm:t>
    </dgm:pt>
    <dgm:pt modelId="{51FC23D9-F975-43A3-871C-4A7A4EC7E269}" type="parTrans" cxnId="{367C6230-7099-480B-99CE-925D32CCAF2E}">
      <dgm:prSet/>
      <dgm:spPr/>
      <dgm:t>
        <a:bodyPr/>
        <a:lstStyle/>
        <a:p>
          <a:endParaRPr lang="en-IN"/>
        </a:p>
      </dgm:t>
    </dgm:pt>
    <dgm:pt modelId="{EBEBD902-DD4B-43F1-8573-3B6475A94800}" type="sibTrans" cxnId="{367C6230-7099-480B-99CE-925D32CCAF2E}">
      <dgm:prSet/>
      <dgm:spPr/>
      <dgm:t>
        <a:bodyPr/>
        <a:lstStyle/>
        <a:p>
          <a:endParaRPr lang="en-IN"/>
        </a:p>
      </dgm:t>
    </dgm:pt>
    <dgm:pt modelId="{20DB2652-4E6B-407F-85EF-65E03E2AE20D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Huge relief to the affected families </a:t>
          </a:r>
          <a:endParaRPr lang="en-IN" sz="2000" dirty="0">
            <a:latin typeface="Cambria" pitchFamily="18" charset="0"/>
          </a:endParaRPr>
        </a:p>
      </dgm:t>
    </dgm:pt>
    <dgm:pt modelId="{7C060A6A-687D-46D3-8A11-3685F97D50DB}" type="parTrans" cxnId="{8AF41E03-8CAB-4CDB-967E-EBFDFA1000B7}">
      <dgm:prSet/>
      <dgm:spPr/>
      <dgm:t>
        <a:bodyPr/>
        <a:lstStyle/>
        <a:p>
          <a:endParaRPr lang="en-IN"/>
        </a:p>
      </dgm:t>
    </dgm:pt>
    <dgm:pt modelId="{D877BC93-A599-4840-B663-F3DA4D0A91FA}" type="sibTrans" cxnId="{8AF41E03-8CAB-4CDB-967E-EBFDFA1000B7}">
      <dgm:prSet/>
      <dgm:spPr/>
      <dgm:t>
        <a:bodyPr/>
        <a:lstStyle/>
        <a:p>
          <a:endParaRPr lang="en-IN"/>
        </a:p>
      </dgm:t>
    </dgm:pt>
    <dgm:pt modelId="{D7B777EB-986D-4070-A260-3D5852323D7B}" type="pres">
      <dgm:prSet presAssocID="{27D96BAF-4BD6-4D4A-915C-736DF7AD8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DF123-7951-42A5-9186-5F26481335DF}" type="pres">
      <dgm:prSet presAssocID="{E24203C4-6C5D-4FEA-A1E2-A95CB360ED87}" presName="composite" presStyleCnt="0"/>
      <dgm:spPr/>
      <dgm:t>
        <a:bodyPr/>
        <a:lstStyle/>
        <a:p>
          <a:endParaRPr lang="en-IN"/>
        </a:p>
      </dgm:t>
    </dgm:pt>
    <dgm:pt modelId="{A1D1B23D-A618-4AEC-8382-200FD4A8C8E1}" type="pres">
      <dgm:prSet presAssocID="{E24203C4-6C5D-4FEA-A1E2-A95CB360ED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769341-A52D-4502-BBC4-84636693535B}" type="pres">
      <dgm:prSet presAssocID="{E24203C4-6C5D-4FEA-A1E2-A95CB360ED87}" presName="descendantText" presStyleLbl="alignAcc1" presStyleIdx="0" presStyleCnt="4" custLinFactY="-7692" custLinFactNeighborX="2727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605B3A-A6D3-4116-82CC-646FF54B2D9E}" type="pres">
      <dgm:prSet presAssocID="{6E67E18A-E81E-4ABE-A866-A014083D11EA}" presName="sp" presStyleCnt="0"/>
      <dgm:spPr/>
      <dgm:t>
        <a:bodyPr/>
        <a:lstStyle/>
        <a:p>
          <a:endParaRPr lang="en-IN"/>
        </a:p>
      </dgm:t>
    </dgm:pt>
    <dgm:pt modelId="{E7AB5B8E-39F5-44CA-8144-863C7CE3274D}" type="pres">
      <dgm:prSet presAssocID="{5F17A759-C10F-4AA6-AFF9-9BDCEA329572}" presName="composite" presStyleCnt="0"/>
      <dgm:spPr/>
      <dgm:t>
        <a:bodyPr/>
        <a:lstStyle/>
        <a:p>
          <a:endParaRPr lang="en-IN"/>
        </a:p>
      </dgm:t>
    </dgm:pt>
    <dgm:pt modelId="{8A082E27-7E2C-4BA3-B7BA-4748C4FBB8E4}" type="pres">
      <dgm:prSet presAssocID="{5F17A759-C10F-4AA6-AFF9-9BDCEA32957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6D5137-AC58-42A7-8EB0-1FFF9BAAE1B4}" type="pres">
      <dgm:prSet presAssocID="{5F17A759-C10F-4AA6-AFF9-9BDCEA32957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58A39E-3638-4385-A1BA-D4F750E50217}" type="pres">
      <dgm:prSet presAssocID="{CD348B77-4BA0-44DA-B624-0EF32A35DE3B}" presName="sp" presStyleCnt="0"/>
      <dgm:spPr/>
      <dgm:t>
        <a:bodyPr/>
        <a:lstStyle/>
        <a:p>
          <a:endParaRPr lang="en-IN"/>
        </a:p>
      </dgm:t>
    </dgm:pt>
    <dgm:pt modelId="{B67C2FA8-306F-458E-AE73-20C7AA95FF3E}" type="pres">
      <dgm:prSet presAssocID="{35642FC9-65CB-4613-833C-3DCF3853011E}" presName="composite" presStyleCnt="0"/>
      <dgm:spPr/>
      <dgm:t>
        <a:bodyPr/>
        <a:lstStyle/>
        <a:p>
          <a:endParaRPr lang="en-IN"/>
        </a:p>
      </dgm:t>
    </dgm:pt>
    <dgm:pt modelId="{AC856035-6B8E-44A7-9555-90CF7ACDD4E3}" type="pres">
      <dgm:prSet presAssocID="{35642FC9-65CB-4613-833C-3DCF385301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50C777-E4D7-42D0-8FCE-F1D1EA60E8C2}" type="pres">
      <dgm:prSet presAssocID="{35642FC9-65CB-4613-833C-3DCF385301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271C49-1E10-4A4D-9003-234C7E10EEED}" type="pres">
      <dgm:prSet presAssocID="{B188E30F-D24E-4A10-A4D9-10B91D99163E}" presName="sp" presStyleCnt="0"/>
      <dgm:spPr/>
      <dgm:t>
        <a:bodyPr/>
        <a:lstStyle/>
        <a:p>
          <a:endParaRPr lang="en-IN"/>
        </a:p>
      </dgm:t>
    </dgm:pt>
    <dgm:pt modelId="{51CD8EB2-8FE6-462F-9461-B9555166049A}" type="pres">
      <dgm:prSet presAssocID="{709BC12B-4FB2-42F9-A823-1E56CB564B57}" presName="composite" presStyleCnt="0"/>
      <dgm:spPr/>
      <dgm:t>
        <a:bodyPr/>
        <a:lstStyle/>
        <a:p>
          <a:endParaRPr lang="en-IN"/>
        </a:p>
      </dgm:t>
    </dgm:pt>
    <dgm:pt modelId="{B0687579-06B5-406F-85B0-D0AB2E9AEAFB}" type="pres">
      <dgm:prSet presAssocID="{709BC12B-4FB2-42F9-A823-1E56CB564B5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2BED41-E4F1-48E4-9DD7-883ECA71871D}" type="pres">
      <dgm:prSet presAssocID="{709BC12B-4FB2-42F9-A823-1E56CB564B5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669DA8E-C474-436C-86C5-C6D6B8146F58}" type="presOf" srcId="{E24203C4-6C5D-4FEA-A1E2-A95CB360ED87}" destId="{A1D1B23D-A618-4AEC-8382-200FD4A8C8E1}" srcOrd="0" destOrd="0" presId="urn:microsoft.com/office/officeart/2005/8/layout/chevron2"/>
    <dgm:cxn modelId="{7354B676-4ECA-4EF3-A21F-A6D130649343}" type="presOf" srcId="{27D96BAF-4BD6-4D4A-915C-736DF7AD828E}" destId="{D7B777EB-986D-4070-A260-3D5852323D7B}" srcOrd="0" destOrd="0" presId="urn:microsoft.com/office/officeart/2005/8/layout/chevron2"/>
    <dgm:cxn modelId="{4EBDFDCB-133C-4E75-AD87-5E33F5E5E34C}" type="presOf" srcId="{20DB2652-4E6B-407F-85EF-65E03E2AE20D}" destId="{1E2BED41-E4F1-48E4-9DD7-883ECA71871D}" srcOrd="0" destOrd="0" presId="urn:microsoft.com/office/officeart/2005/8/layout/chevron2"/>
    <dgm:cxn modelId="{9CC9D0AD-6376-46E1-9D57-C22E39C1CFCE}" type="presOf" srcId="{35642FC9-65CB-4613-833C-3DCF3853011E}" destId="{AC856035-6B8E-44A7-9555-90CF7ACDD4E3}" srcOrd="0" destOrd="0" presId="urn:microsoft.com/office/officeart/2005/8/layout/chevron2"/>
    <dgm:cxn modelId="{3D9A874C-B659-4B02-B59A-03AE1A5558EB}" srcId="{27D96BAF-4BD6-4D4A-915C-736DF7AD828E}" destId="{5F17A759-C10F-4AA6-AFF9-9BDCEA329572}" srcOrd="1" destOrd="0" parTransId="{66A7027A-08C4-43CD-AF74-E977223F257B}" sibTransId="{CD348B77-4BA0-44DA-B624-0EF32A35DE3B}"/>
    <dgm:cxn modelId="{6CC85A39-51E2-4FAE-A355-286F1D034BDA}" srcId="{35642FC9-65CB-4613-833C-3DCF3853011E}" destId="{7A05A787-EC4B-4EC8-BFAE-C08279719552}" srcOrd="0" destOrd="0" parTransId="{18484BB4-4011-463C-B939-818744AAA42C}" sibTransId="{4A072CF2-1858-439B-9A06-4E687569D69A}"/>
    <dgm:cxn modelId="{DAC156BB-5769-447D-8ED4-A9C60453BFA8}" srcId="{27D96BAF-4BD6-4D4A-915C-736DF7AD828E}" destId="{E24203C4-6C5D-4FEA-A1E2-A95CB360ED87}" srcOrd="0" destOrd="0" parTransId="{B3FF6168-7520-4FF1-8BF8-4F890D603A10}" sibTransId="{6E67E18A-E81E-4ABE-A866-A014083D11EA}"/>
    <dgm:cxn modelId="{8AF41E03-8CAB-4CDB-967E-EBFDFA1000B7}" srcId="{709BC12B-4FB2-42F9-A823-1E56CB564B57}" destId="{20DB2652-4E6B-407F-85EF-65E03E2AE20D}" srcOrd="0" destOrd="0" parTransId="{7C060A6A-687D-46D3-8A11-3685F97D50DB}" sibTransId="{D877BC93-A599-4840-B663-F3DA4D0A91FA}"/>
    <dgm:cxn modelId="{E3B232BC-7FF3-4A2D-AB55-3FB435AF39FF}" type="presOf" srcId="{5F17A759-C10F-4AA6-AFF9-9BDCEA329572}" destId="{8A082E27-7E2C-4BA3-B7BA-4748C4FBB8E4}" srcOrd="0" destOrd="0" presId="urn:microsoft.com/office/officeart/2005/8/layout/chevron2"/>
    <dgm:cxn modelId="{B105AF6A-8501-4205-AC00-41DAFFB1AF7E}" type="presOf" srcId="{7A05A787-EC4B-4EC8-BFAE-C08279719552}" destId="{F550C777-E4D7-42D0-8FCE-F1D1EA60E8C2}" srcOrd="0" destOrd="0" presId="urn:microsoft.com/office/officeart/2005/8/layout/chevron2"/>
    <dgm:cxn modelId="{F0F56265-07DA-4CCE-A71B-A31DE0B54579}" srcId="{27D96BAF-4BD6-4D4A-915C-736DF7AD828E}" destId="{35642FC9-65CB-4613-833C-3DCF3853011E}" srcOrd="2" destOrd="0" parTransId="{2E71751C-B6BD-4455-B271-17B5AF40768F}" sibTransId="{B188E30F-D24E-4A10-A4D9-10B91D99163E}"/>
    <dgm:cxn modelId="{367C6230-7099-480B-99CE-925D32CCAF2E}" srcId="{27D96BAF-4BD6-4D4A-915C-736DF7AD828E}" destId="{709BC12B-4FB2-42F9-A823-1E56CB564B57}" srcOrd="3" destOrd="0" parTransId="{51FC23D9-F975-43A3-871C-4A7A4EC7E269}" sibTransId="{EBEBD902-DD4B-43F1-8573-3B6475A94800}"/>
    <dgm:cxn modelId="{A4BE63D1-1473-4804-9275-F4B33B742724}" type="presOf" srcId="{64A08886-BB4C-4B23-A4E7-47A5B080D414}" destId="{6E769341-A52D-4502-BBC4-84636693535B}" srcOrd="0" destOrd="0" presId="urn:microsoft.com/office/officeart/2005/8/layout/chevron2"/>
    <dgm:cxn modelId="{18A22E82-1ECA-4CA7-A9C2-A6094042D477}" srcId="{E24203C4-6C5D-4FEA-A1E2-A95CB360ED87}" destId="{64A08886-BB4C-4B23-A4E7-47A5B080D414}" srcOrd="0" destOrd="0" parTransId="{91EFAFA9-B568-4E5C-97C8-7095A83DC5B9}" sibTransId="{B0037BC3-5424-4F85-BCA3-66E8229293EE}"/>
    <dgm:cxn modelId="{A7BDD549-9A8A-4023-A4B6-BCEF423F3FF2}" type="presOf" srcId="{709BC12B-4FB2-42F9-A823-1E56CB564B57}" destId="{B0687579-06B5-406F-85B0-D0AB2E9AEAFB}" srcOrd="0" destOrd="0" presId="urn:microsoft.com/office/officeart/2005/8/layout/chevron2"/>
    <dgm:cxn modelId="{ADE7D85D-4857-4C0E-BAB1-7ED96ECBE9A0}" type="presOf" srcId="{570BE5B6-7E0F-4901-ACAB-EA590ABA8D33}" destId="{7F6D5137-AC58-42A7-8EB0-1FFF9BAAE1B4}" srcOrd="0" destOrd="0" presId="urn:microsoft.com/office/officeart/2005/8/layout/chevron2"/>
    <dgm:cxn modelId="{62B6DAE8-15A5-4ADE-A5E1-C3176C6784D9}" srcId="{5F17A759-C10F-4AA6-AFF9-9BDCEA329572}" destId="{570BE5B6-7E0F-4901-ACAB-EA590ABA8D33}" srcOrd="0" destOrd="0" parTransId="{03F826CB-34BE-4111-A9E0-6E01AC9D7705}" sibTransId="{9158E8C2-1F7A-4DB8-9FB2-28E74C7B7258}"/>
    <dgm:cxn modelId="{7D451E9C-6FF9-4C9D-8F8E-97CE88BEEE7A}" type="presParOf" srcId="{D7B777EB-986D-4070-A260-3D5852323D7B}" destId="{C4BDF123-7951-42A5-9186-5F26481335DF}" srcOrd="0" destOrd="0" presId="urn:microsoft.com/office/officeart/2005/8/layout/chevron2"/>
    <dgm:cxn modelId="{29F23301-2588-448C-B387-26583F8AC143}" type="presParOf" srcId="{C4BDF123-7951-42A5-9186-5F26481335DF}" destId="{A1D1B23D-A618-4AEC-8382-200FD4A8C8E1}" srcOrd="0" destOrd="0" presId="urn:microsoft.com/office/officeart/2005/8/layout/chevron2"/>
    <dgm:cxn modelId="{C156B493-FA9B-49D7-88AB-88A4AD25E39F}" type="presParOf" srcId="{C4BDF123-7951-42A5-9186-5F26481335DF}" destId="{6E769341-A52D-4502-BBC4-84636693535B}" srcOrd="1" destOrd="0" presId="urn:microsoft.com/office/officeart/2005/8/layout/chevron2"/>
    <dgm:cxn modelId="{234C0EFF-1C97-497D-A14F-223F8D0C8EB0}" type="presParOf" srcId="{D7B777EB-986D-4070-A260-3D5852323D7B}" destId="{61605B3A-A6D3-4116-82CC-646FF54B2D9E}" srcOrd="1" destOrd="0" presId="urn:microsoft.com/office/officeart/2005/8/layout/chevron2"/>
    <dgm:cxn modelId="{6852183E-4B7E-4EA1-94BB-E9E1C4D38222}" type="presParOf" srcId="{D7B777EB-986D-4070-A260-3D5852323D7B}" destId="{E7AB5B8E-39F5-44CA-8144-863C7CE3274D}" srcOrd="2" destOrd="0" presId="urn:microsoft.com/office/officeart/2005/8/layout/chevron2"/>
    <dgm:cxn modelId="{217E06A3-0876-417D-9B32-3182FD9D4C36}" type="presParOf" srcId="{E7AB5B8E-39F5-44CA-8144-863C7CE3274D}" destId="{8A082E27-7E2C-4BA3-B7BA-4748C4FBB8E4}" srcOrd="0" destOrd="0" presId="urn:microsoft.com/office/officeart/2005/8/layout/chevron2"/>
    <dgm:cxn modelId="{DDF786B1-EA6B-47FE-B735-9082EBB40DEF}" type="presParOf" srcId="{E7AB5B8E-39F5-44CA-8144-863C7CE3274D}" destId="{7F6D5137-AC58-42A7-8EB0-1FFF9BAAE1B4}" srcOrd="1" destOrd="0" presId="urn:microsoft.com/office/officeart/2005/8/layout/chevron2"/>
    <dgm:cxn modelId="{58F6693B-B5DC-412C-AF73-23B377B0A5AB}" type="presParOf" srcId="{D7B777EB-986D-4070-A260-3D5852323D7B}" destId="{4A58A39E-3638-4385-A1BA-D4F750E50217}" srcOrd="3" destOrd="0" presId="urn:microsoft.com/office/officeart/2005/8/layout/chevron2"/>
    <dgm:cxn modelId="{5CA43CBB-EF52-461D-A6BF-FD7C87BB1752}" type="presParOf" srcId="{D7B777EB-986D-4070-A260-3D5852323D7B}" destId="{B67C2FA8-306F-458E-AE73-20C7AA95FF3E}" srcOrd="4" destOrd="0" presId="urn:microsoft.com/office/officeart/2005/8/layout/chevron2"/>
    <dgm:cxn modelId="{089C3364-D31F-4E99-9CE3-78D6CDC0F120}" type="presParOf" srcId="{B67C2FA8-306F-458E-AE73-20C7AA95FF3E}" destId="{AC856035-6B8E-44A7-9555-90CF7ACDD4E3}" srcOrd="0" destOrd="0" presId="urn:microsoft.com/office/officeart/2005/8/layout/chevron2"/>
    <dgm:cxn modelId="{7FDED5AB-F427-4551-B6AE-088CD8534E4A}" type="presParOf" srcId="{B67C2FA8-306F-458E-AE73-20C7AA95FF3E}" destId="{F550C777-E4D7-42D0-8FCE-F1D1EA60E8C2}" srcOrd="1" destOrd="0" presId="urn:microsoft.com/office/officeart/2005/8/layout/chevron2"/>
    <dgm:cxn modelId="{9036AC0F-A890-469A-A3E1-EE3FD8158380}" type="presParOf" srcId="{D7B777EB-986D-4070-A260-3D5852323D7B}" destId="{F0271C49-1E10-4A4D-9003-234C7E10EEED}" srcOrd="5" destOrd="0" presId="urn:microsoft.com/office/officeart/2005/8/layout/chevron2"/>
    <dgm:cxn modelId="{D60A22F1-7466-442B-9776-B8A4DBECF3B5}" type="presParOf" srcId="{D7B777EB-986D-4070-A260-3D5852323D7B}" destId="{51CD8EB2-8FE6-462F-9461-B9555166049A}" srcOrd="6" destOrd="0" presId="urn:microsoft.com/office/officeart/2005/8/layout/chevron2"/>
    <dgm:cxn modelId="{47D46A19-2DEE-4ACD-8EEF-BCC104827872}" type="presParOf" srcId="{51CD8EB2-8FE6-462F-9461-B9555166049A}" destId="{B0687579-06B5-406F-85B0-D0AB2E9AEAFB}" srcOrd="0" destOrd="0" presId="urn:microsoft.com/office/officeart/2005/8/layout/chevron2"/>
    <dgm:cxn modelId="{2EE84E8B-E869-4079-BC2C-358FD85630A2}" type="presParOf" srcId="{51CD8EB2-8FE6-462F-9461-B9555166049A}" destId="{1E2BED41-E4F1-48E4-9DD7-883ECA71871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96BAF-4BD6-4D4A-915C-736DF7AD828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84B011-C126-4E40-A574-106ADC2F342C}">
      <dgm:prSet phldrT="[Text]"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100 ha of paddy fields spread along the </a:t>
          </a:r>
          <a:r>
            <a:rPr lang="en-IN" sz="2000" i="1" dirty="0" err="1" smtClean="0">
              <a:latin typeface="Cambria" pitchFamily="18" charset="0"/>
            </a:rPr>
            <a:t>Kuttamperoor</a:t>
          </a:r>
          <a:r>
            <a:rPr lang="en-IN" sz="2000" i="1" dirty="0" smtClean="0">
              <a:latin typeface="Cambria" pitchFamily="18" charset="0"/>
            </a:rPr>
            <a:t> </a:t>
          </a:r>
          <a:r>
            <a:rPr lang="en-IN" sz="2000" i="1" dirty="0" err="1" smtClean="0">
              <a:latin typeface="Cambria" pitchFamily="18" charset="0"/>
            </a:rPr>
            <a:t>aaru</a:t>
          </a:r>
          <a:r>
            <a:rPr lang="en-IN" sz="2000" i="1" dirty="0" smtClean="0">
              <a:latin typeface="Cambria" pitchFamily="18" charset="0"/>
            </a:rPr>
            <a:t> </a:t>
          </a:r>
          <a:r>
            <a:rPr lang="en-IN" sz="2000" dirty="0" smtClean="0">
              <a:latin typeface="Cambria" pitchFamily="18" charset="0"/>
            </a:rPr>
            <a:t>was flooded and destroyed during the 2018 floods</a:t>
          </a:r>
          <a:endParaRPr lang="en-US" sz="2000" b="0" dirty="0">
            <a:latin typeface="Cambria" pitchFamily="18" charset="0"/>
          </a:endParaRPr>
        </a:p>
      </dgm:t>
    </dgm:pt>
    <dgm:pt modelId="{DE1F27BA-1770-47DB-904A-685311B41DA5}" type="parTrans" cxnId="{0C06349A-C0F6-470F-BE3C-4D3AF16220E8}">
      <dgm:prSet/>
      <dgm:spPr/>
      <dgm:t>
        <a:bodyPr/>
        <a:lstStyle/>
        <a:p>
          <a:endParaRPr lang="en-US"/>
        </a:p>
      </dgm:t>
    </dgm:pt>
    <dgm:pt modelId="{A1A0FD3A-EB18-452D-BCD6-CD239FD281CC}" type="sibTrans" cxnId="{0C06349A-C0F6-470F-BE3C-4D3AF16220E8}">
      <dgm:prSet/>
      <dgm:spPr/>
      <dgm:t>
        <a:bodyPr/>
        <a:lstStyle/>
        <a:p>
          <a:endParaRPr lang="en-US"/>
        </a:p>
      </dgm:t>
    </dgm:pt>
    <dgm:pt modelId="{C2785EDD-CE14-410F-A905-FE0D1105632D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3</a:t>
          </a:r>
          <a:endParaRPr lang="en-US" sz="4000" dirty="0">
            <a:latin typeface="Cambria" pitchFamily="18" charset="0"/>
          </a:endParaRPr>
        </a:p>
      </dgm:t>
    </dgm:pt>
    <dgm:pt modelId="{D774958E-95E7-4662-A1D4-46D26E1F501A}" type="parTrans" cxnId="{38CE1253-4739-44D9-9158-B78248A040D4}">
      <dgm:prSet/>
      <dgm:spPr/>
      <dgm:t>
        <a:bodyPr/>
        <a:lstStyle/>
        <a:p>
          <a:endParaRPr lang="en-US"/>
        </a:p>
      </dgm:t>
    </dgm:pt>
    <dgm:pt modelId="{672D6902-9C50-4EB1-B90F-0024B3EE6388}" type="sibTrans" cxnId="{38CE1253-4739-44D9-9158-B78248A040D4}">
      <dgm:prSet/>
      <dgm:spPr/>
      <dgm:t>
        <a:bodyPr/>
        <a:lstStyle/>
        <a:p>
          <a:endParaRPr lang="en-US"/>
        </a:p>
      </dgm:t>
    </dgm:pt>
    <dgm:pt modelId="{BEB921E4-4452-493B-A547-D18F8716C421}">
      <dgm:prSet custT="1"/>
      <dgm:spPr/>
      <dgm:t>
        <a:bodyPr/>
        <a:lstStyle/>
        <a:p>
          <a:r>
            <a:rPr lang="en-US" sz="2000" b="0" dirty="0" smtClean="0">
              <a:latin typeface="Cambria" pitchFamily="18" charset="0"/>
            </a:rPr>
            <a:t>Strengthening of 1000m  long bund was taken as two reaches in convergence with MGNREGS </a:t>
          </a:r>
          <a:endParaRPr lang="en-US" sz="2000" b="0" dirty="0">
            <a:latin typeface="Cambria" pitchFamily="18" charset="0"/>
          </a:endParaRPr>
        </a:p>
      </dgm:t>
    </dgm:pt>
    <dgm:pt modelId="{B0C0F721-0DCE-491C-A049-0F00DBE1F7A4}" type="parTrans" cxnId="{1721D29F-1997-48B2-BF66-DC8688FB504E}">
      <dgm:prSet/>
      <dgm:spPr/>
      <dgm:t>
        <a:bodyPr/>
        <a:lstStyle/>
        <a:p>
          <a:endParaRPr lang="en-US"/>
        </a:p>
      </dgm:t>
    </dgm:pt>
    <dgm:pt modelId="{226F2027-0486-4859-9812-DA588D05BF1A}" type="sibTrans" cxnId="{1721D29F-1997-48B2-BF66-DC8688FB504E}">
      <dgm:prSet/>
      <dgm:spPr/>
      <dgm:t>
        <a:bodyPr/>
        <a:lstStyle/>
        <a:p>
          <a:endParaRPr lang="en-US"/>
        </a:p>
      </dgm:t>
    </dgm:pt>
    <dgm:pt modelId="{AA60B4A9-F617-4955-A195-D7B909968207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1</a:t>
          </a:r>
          <a:endParaRPr lang="en-US" sz="4000" dirty="0">
            <a:latin typeface="Cambria" pitchFamily="18" charset="0"/>
          </a:endParaRPr>
        </a:p>
      </dgm:t>
    </dgm:pt>
    <dgm:pt modelId="{D1EB7262-8B8C-4C24-8AE1-3929A384CCA5}" type="parTrans" cxnId="{44FA54C5-B52A-4890-9374-29864405F9E4}">
      <dgm:prSet/>
      <dgm:spPr/>
      <dgm:t>
        <a:bodyPr/>
        <a:lstStyle/>
        <a:p>
          <a:endParaRPr lang="en-IN"/>
        </a:p>
      </dgm:t>
    </dgm:pt>
    <dgm:pt modelId="{EE15975E-2272-4CC1-8028-267465BFE710}" type="sibTrans" cxnId="{44FA54C5-B52A-4890-9374-29864405F9E4}">
      <dgm:prSet/>
      <dgm:spPr/>
      <dgm:t>
        <a:bodyPr/>
        <a:lstStyle/>
        <a:p>
          <a:endParaRPr lang="en-IN"/>
        </a:p>
      </dgm:t>
    </dgm:pt>
    <dgm:pt modelId="{DC7BBB4D-8201-4D5B-B4F1-045C31DEBC87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Bund </a:t>
          </a:r>
          <a:r>
            <a:rPr lang="en-IN" sz="2000" dirty="0" err="1" smtClean="0">
              <a:latin typeface="Cambria" pitchFamily="18" charset="0"/>
            </a:rPr>
            <a:t>strenthening</a:t>
          </a:r>
          <a:r>
            <a:rPr lang="en-IN" sz="2000" dirty="0" smtClean="0">
              <a:latin typeface="Cambria" pitchFamily="18" charset="0"/>
            </a:rPr>
            <a:t> under MGNREGS &amp; </a:t>
          </a:r>
          <a:r>
            <a:rPr lang="en-IN" sz="2000" dirty="0" err="1" smtClean="0">
              <a:latin typeface="Cambria" pitchFamily="18" charset="0"/>
            </a:rPr>
            <a:t>Geotextiles</a:t>
          </a:r>
          <a:r>
            <a:rPr lang="en-IN" sz="2000" dirty="0" smtClean="0">
              <a:latin typeface="Cambria" pitchFamily="18" charset="0"/>
            </a:rPr>
            <a:t> and bamboo stakes was provided from PMKSY (WDC)</a:t>
          </a:r>
          <a:endParaRPr lang="en-IN" sz="2000" dirty="0">
            <a:latin typeface="Cambria" pitchFamily="18" charset="0"/>
          </a:endParaRPr>
        </a:p>
      </dgm:t>
    </dgm:pt>
    <dgm:pt modelId="{609D7B17-9A49-402E-A065-58F11C9FB3CF}" type="parTrans" cxnId="{8D7D7893-6465-4D3A-BE11-E110D8DD0F6B}">
      <dgm:prSet/>
      <dgm:spPr/>
      <dgm:t>
        <a:bodyPr/>
        <a:lstStyle/>
        <a:p>
          <a:endParaRPr lang="en-IN"/>
        </a:p>
      </dgm:t>
    </dgm:pt>
    <dgm:pt modelId="{28F73215-846B-4A29-A724-783C082BA00A}" type="sibTrans" cxnId="{8D7D7893-6465-4D3A-BE11-E110D8DD0F6B}">
      <dgm:prSet/>
      <dgm:spPr/>
      <dgm:t>
        <a:bodyPr/>
        <a:lstStyle/>
        <a:p>
          <a:endParaRPr lang="en-IN"/>
        </a:p>
      </dgm:t>
    </dgm:pt>
    <dgm:pt modelId="{E4A9745D-2A9A-4472-9203-639E540C1368}">
      <dgm:prSet phldrT="[Text]"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The field and cultivation  survived during 2019 flood  </a:t>
          </a:r>
          <a:endParaRPr lang="en-US" sz="2000" dirty="0">
            <a:latin typeface="Cambria" pitchFamily="18" charset="0"/>
          </a:endParaRPr>
        </a:p>
      </dgm:t>
    </dgm:pt>
    <dgm:pt modelId="{98B3544C-2EF1-4331-9C40-0204D4C15879}" type="parTrans" cxnId="{93A721EC-EBA7-40A5-9DB1-27D27BF5CA63}">
      <dgm:prSet/>
      <dgm:spPr/>
      <dgm:t>
        <a:bodyPr/>
        <a:lstStyle/>
        <a:p>
          <a:endParaRPr lang="en-IN"/>
        </a:p>
      </dgm:t>
    </dgm:pt>
    <dgm:pt modelId="{590D625B-704B-4C53-8B86-85455B1F81BD}" type="sibTrans" cxnId="{93A721EC-EBA7-40A5-9DB1-27D27BF5CA63}">
      <dgm:prSet/>
      <dgm:spPr/>
      <dgm:t>
        <a:bodyPr/>
        <a:lstStyle/>
        <a:p>
          <a:endParaRPr lang="en-IN"/>
        </a:p>
      </dgm:t>
    </dgm:pt>
    <dgm:pt modelId="{F6BC9FF8-41C7-4BFB-BBA8-D75450B60BD5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4</a:t>
          </a:r>
          <a:endParaRPr lang="en-US" sz="4000" dirty="0">
            <a:latin typeface="Cambria" pitchFamily="18" charset="0"/>
          </a:endParaRPr>
        </a:p>
      </dgm:t>
    </dgm:pt>
    <dgm:pt modelId="{0AB01E79-CF99-4E0B-AC5F-5901C6A4CE20}" type="sibTrans" cxnId="{22200834-E677-4C7A-BDC2-FF4E167610F4}">
      <dgm:prSet/>
      <dgm:spPr/>
      <dgm:t>
        <a:bodyPr/>
        <a:lstStyle/>
        <a:p>
          <a:endParaRPr lang="en-US"/>
        </a:p>
      </dgm:t>
    </dgm:pt>
    <dgm:pt modelId="{63E7EC45-522D-42A6-8F24-B3E14B07EFF2}" type="parTrans" cxnId="{22200834-E677-4C7A-BDC2-FF4E167610F4}">
      <dgm:prSet/>
      <dgm:spPr/>
      <dgm:t>
        <a:bodyPr/>
        <a:lstStyle/>
        <a:p>
          <a:endParaRPr lang="en-US"/>
        </a:p>
      </dgm:t>
    </dgm:pt>
    <dgm:pt modelId="{54C5E0FC-D1DC-4F94-A26B-73FD79F46AB1}">
      <dgm:prSet phldrT="[Text]" custT="1"/>
      <dgm:spPr/>
      <dgm:t>
        <a:bodyPr/>
        <a:lstStyle/>
        <a:p>
          <a:r>
            <a:rPr lang="en-US" sz="4000" dirty="0" smtClean="0">
              <a:latin typeface="Cambria" pitchFamily="18" charset="0"/>
            </a:rPr>
            <a:t>2</a:t>
          </a:r>
          <a:endParaRPr lang="en-US" sz="4000" dirty="0">
            <a:latin typeface="Cambria" pitchFamily="18" charset="0"/>
          </a:endParaRPr>
        </a:p>
      </dgm:t>
    </dgm:pt>
    <dgm:pt modelId="{C4F79C2C-31D6-48A3-A172-47671BCE97BB}" type="sibTrans" cxnId="{B2DAF8F1-0B37-4EED-B08A-C308DC13708B}">
      <dgm:prSet/>
      <dgm:spPr/>
      <dgm:t>
        <a:bodyPr/>
        <a:lstStyle/>
        <a:p>
          <a:endParaRPr lang="en-US"/>
        </a:p>
      </dgm:t>
    </dgm:pt>
    <dgm:pt modelId="{E7910880-B8EC-45E9-9FA6-E89E3491F59A}" type="parTrans" cxnId="{B2DAF8F1-0B37-4EED-B08A-C308DC13708B}">
      <dgm:prSet/>
      <dgm:spPr/>
      <dgm:t>
        <a:bodyPr/>
        <a:lstStyle/>
        <a:p>
          <a:endParaRPr lang="en-US"/>
        </a:p>
      </dgm:t>
    </dgm:pt>
    <dgm:pt modelId="{0BC5EF01-0378-4526-91AB-7D10CFF036D9}">
      <dgm:prSet phldrT="[Text]"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The </a:t>
          </a:r>
          <a:r>
            <a:rPr lang="en-IN" sz="2000" dirty="0" err="1" smtClean="0">
              <a:latin typeface="Cambria" pitchFamily="18" charset="0"/>
            </a:rPr>
            <a:t>padasekhara</a:t>
          </a:r>
          <a:r>
            <a:rPr lang="en-IN" sz="2000" dirty="0" smtClean="0">
              <a:latin typeface="Cambria" pitchFamily="18" charset="0"/>
            </a:rPr>
            <a:t> </a:t>
          </a:r>
          <a:r>
            <a:rPr lang="en-IN" sz="2000" dirty="0" err="1" smtClean="0">
              <a:latin typeface="Cambria" pitchFamily="18" charset="0"/>
            </a:rPr>
            <a:t>samiti</a:t>
          </a:r>
          <a:r>
            <a:rPr lang="en-IN" sz="2000" dirty="0" smtClean="0">
              <a:latin typeface="Cambria" pitchFamily="18" charset="0"/>
            </a:rPr>
            <a:t> had to construct bund around the fields frequently </a:t>
          </a:r>
          <a:endParaRPr lang="en-US" sz="2000" b="0" dirty="0">
            <a:latin typeface="Cambria" pitchFamily="18" charset="0"/>
          </a:endParaRPr>
        </a:p>
      </dgm:t>
    </dgm:pt>
    <dgm:pt modelId="{CDC1C676-45CE-43D1-A10B-6D772B63E348}" type="parTrans" cxnId="{4370D43F-C6ED-436C-8236-B107E4896735}">
      <dgm:prSet/>
      <dgm:spPr/>
      <dgm:t>
        <a:bodyPr/>
        <a:lstStyle/>
        <a:p>
          <a:endParaRPr lang="en-IN"/>
        </a:p>
      </dgm:t>
    </dgm:pt>
    <dgm:pt modelId="{F0777E5B-A9A0-4923-9FDD-4B12851C3CA6}" type="sibTrans" cxnId="{4370D43F-C6ED-436C-8236-B107E4896735}">
      <dgm:prSet/>
      <dgm:spPr/>
      <dgm:t>
        <a:bodyPr/>
        <a:lstStyle/>
        <a:p>
          <a:endParaRPr lang="en-IN"/>
        </a:p>
      </dgm:t>
    </dgm:pt>
    <dgm:pt modelId="{F380774D-4EBA-45C0-98A2-12B7838E46B5}">
      <dgm:prSet custT="1"/>
      <dgm:spPr/>
      <dgm:t>
        <a:bodyPr/>
        <a:lstStyle/>
        <a:p>
          <a:r>
            <a:rPr lang="en-IN" sz="2000" dirty="0" err="1" smtClean="0">
              <a:latin typeface="Cambria" pitchFamily="18" charset="0"/>
            </a:rPr>
            <a:t>Mandays</a:t>
          </a:r>
          <a:r>
            <a:rPr lang="en-IN" sz="2000" dirty="0" smtClean="0">
              <a:latin typeface="Cambria" pitchFamily="18" charset="0"/>
            </a:rPr>
            <a:t> -1826</a:t>
          </a:r>
          <a:endParaRPr lang="en-IN" sz="2000" dirty="0">
            <a:latin typeface="Cambria" pitchFamily="18" charset="0"/>
          </a:endParaRPr>
        </a:p>
      </dgm:t>
    </dgm:pt>
    <dgm:pt modelId="{49AF4BCA-9F81-4EFB-ADEF-E1D2F07449BF}" type="parTrans" cxnId="{FAACF68A-9B95-48B3-A174-A57080824CF3}">
      <dgm:prSet/>
      <dgm:spPr/>
      <dgm:t>
        <a:bodyPr/>
        <a:lstStyle/>
        <a:p>
          <a:endParaRPr lang="en-IN"/>
        </a:p>
      </dgm:t>
    </dgm:pt>
    <dgm:pt modelId="{50F0B297-4D5A-4203-A18E-F800C453E60D}" type="sibTrans" cxnId="{FAACF68A-9B95-48B3-A174-A57080824CF3}">
      <dgm:prSet/>
      <dgm:spPr/>
      <dgm:t>
        <a:bodyPr/>
        <a:lstStyle/>
        <a:p>
          <a:endParaRPr lang="en-IN"/>
        </a:p>
      </dgm:t>
    </dgm:pt>
    <dgm:pt modelId="{3F77F6D7-6124-4580-9144-FAA56637A6D1}">
      <dgm:prSet custT="1"/>
      <dgm:spPr/>
      <dgm:t>
        <a:bodyPr/>
        <a:lstStyle/>
        <a:p>
          <a:endParaRPr lang="en-IN" sz="2000" dirty="0">
            <a:latin typeface="Cambria" pitchFamily="18" charset="0"/>
          </a:endParaRPr>
        </a:p>
      </dgm:t>
    </dgm:pt>
    <dgm:pt modelId="{D3D7F9CE-333F-4B75-B49D-CA3448664228}" type="parTrans" cxnId="{3E05D401-56AA-4954-AA32-C37B5196CBB4}">
      <dgm:prSet/>
      <dgm:spPr/>
      <dgm:t>
        <a:bodyPr/>
        <a:lstStyle/>
        <a:p>
          <a:endParaRPr lang="en-IN"/>
        </a:p>
      </dgm:t>
    </dgm:pt>
    <dgm:pt modelId="{327C6EED-1B47-44C8-8306-372095E39230}" type="sibTrans" cxnId="{3E05D401-56AA-4954-AA32-C37B5196CBB4}">
      <dgm:prSet/>
      <dgm:spPr/>
      <dgm:t>
        <a:bodyPr/>
        <a:lstStyle/>
        <a:p>
          <a:endParaRPr lang="en-IN"/>
        </a:p>
      </dgm:t>
    </dgm:pt>
    <dgm:pt modelId="{E0491DA6-616D-4B71-A31D-37945058AFC3}">
      <dgm:prSet custT="1"/>
      <dgm:spPr/>
      <dgm:t>
        <a:bodyPr/>
        <a:lstStyle/>
        <a:p>
          <a:r>
            <a:rPr lang="en-IN" sz="2000" dirty="0" smtClean="0">
              <a:latin typeface="Cambria" pitchFamily="18" charset="0"/>
            </a:rPr>
            <a:t>Expenditure – 494846 (MGNREGS), 469725 (PMKSY)</a:t>
          </a:r>
          <a:endParaRPr lang="en-IN" sz="2000" dirty="0">
            <a:latin typeface="Cambria" pitchFamily="18" charset="0"/>
          </a:endParaRPr>
        </a:p>
      </dgm:t>
    </dgm:pt>
    <dgm:pt modelId="{C8249557-3887-4849-872C-B42837B58950}" type="parTrans" cxnId="{32C0C34C-5C4D-4308-B887-DD050DCE6094}">
      <dgm:prSet/>
      <dgm:spPr/>
      <dgm:t>
        <a:bodyPr/>
        <a:lstStyle/>
        <a:p>
          <a:endParaRPr lang="en-IN"/>
        </a:p>
      </dgm:t>
    </dgm:pt>
    <dgm:pt modelId="{46351388-AFFC-4619-884A-353630D824B3}" type="sibTrans" cxnId="{32C0C34C-5C4D-4308-B887-DD050DCE6094}">
      <dgm:prSet/>
      <dgm:spPr/>
      <dgm:t>
        <a:bodyPr/>
        <a:lstStyle/>
        <a:p>
          <a:endParaRPr lang="en-IN"/>
        </a:p>
      </dgm:t>
    </dgm:pt>
    <dgm:pt modelId="{D7B777EB-986D-4070-A260-3D5852323D7B}" type="pres">
      <dgm:prSet presAssocID="{27D96BAF-4BD6-4D4A-915C-736DF7AD8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287FE6-51A7-424E-A9BD-69F77F631661}" type="pres">
      <dgm:prSet presAssocID="{AA60B4A9-F617-4955-A195-D7B909968207}" presName="composite" presStyleCnt="0"/>
      <dgm:spPr/>
      <dgm:t>
        <a:bodyPr/>
        <a:lstStyle/>
        <a:p>
          <a:endParaRPr lang="en-IN"/>
        </a:p>
      </dgm:t>
    </dgm:pt>
    <dgm:pt modelId="{A7DDB179-6DD6-4B7A-90D1-48083A2055C6}" type="pres">
      <dgm:prSet presAssocID="{AA60B4A9-F617-4955-A195-D7B9099682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787B2A-7195-4518-A2A3-0BF048B98CA2}" type="pres">
      <dgm:prSet presAssocID="{AA60B4A9-F617-4955-A195-D7B909968207}" presName="descendantText" presStyleLbl="alignAcc1" presStyleIdx="0" presStyleCnt="4" custScaleY="1395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EDF71D-8DB1-4805-9339-F8138ADCBCB0}" type="pres">
      <dgm:prSet presAssocID="{EE15975E-2272-4CC1-8028-267465BFE710}" presName="sp" presStyleCnt="0"/>
      <dgm:spPr/>
      <dgm:t>
        <a:bodyPr/>
        <a:lstStyle/>
        <a:p>
          <a:endParaRPr lang="en-IN"/>
        </a:p>
      </dgm:t>
    </dgm:pt>
    <dgm:pt modelId="{44B1E811-9CA9-488A-9537-668E3D0DA7F1}" type="pres">
      <dgm:prSet presAssocID="{54C5E0FC-D1DC-4F94-A26B-73FD79F46AB1}" presName="composite" presStyleCnt="0"/>
      <dgm:spPr/>
      <dgm:t>
        <a:bodyPr/>
        <a:lstStyle/>
        <a:p>
          <a:endParaRPr lang="en-IN"/>
        </a:p>
      </dgm:t>
    </dgm:pt>
    <dgm:pt modelId="{28ADAFEC-BAAE-48B9-8655-929923CEB18C}" type="pres">
      <dgm:prSet presAssocID="{54C5E0FC-D1DC-4F94-A26B-73FD79F46AB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30191-407F-4961-9F14-028B7AEEEFA8}" type="pres">
      <dgm:prSet presAssocID="{54C5E0FC-D1DC-4F94-A26B-73FD79F46AB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A82A-69A7-429B-BD6C-E2D7A9538F27}" type="pres">
      <dgm:prSet presAssocID="{C4F79C2C-31D6-48A3-A172-47671BCE97BB}" presName="sp" presStyleCnt="0"/>
      <dgm:spPr/>
      <dgm:t>
        <a:bodyPr/>
        <a:lstStyle/>
        <a:p>
          <a:endParaRPr lang="en-IN"/>
        </a:p>
      </dgm:t>
    </dgm:pt>
    <dgm:pt modelId="{58BC2087-8058-4FB1-A32A-127F7EBBE146}" type="pres">
      <dgm:prSet presAssocID="{C2785EDD-CE14-410F-A905-FE0D1105632D}" presName="composite" presStyleCnt="0"/>
      <dgm:spPr/>
      <dgm:t>
        <a:bodyPr/>
        <a:lstStyle/>
        <a:p>
          <a:endParaRPr lang="en-IN"/>
        </a:p>
      </dgm:t>
    </dgm:pt>
    <dgm:pt modelId="{2E4EB9CC-58E8-4A13-AB5E-08454E2345BC}" type="pres">
      <dgm:prSet presAssocID="{C2785EDD-CE14-410F-A905-FE0D1105632D}" presName="parentText" presStyleLbl="alignNode1" presStyleIdx="2" presStyleCnt="4" custLinFactNeighborY="-16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CA36D-DBCD-469F-B52F-41EE1A4DA850}" type="pres">
      <dgm:prSet presAssocID="{C2785EDD-CE14-410F-A905-FE0D1105632D}" presName="descendantText" presStyleLbl="alignAcc1" presStyleIdx="2" presStyleCnt="4" custScaleY="178011" custLinFactNeighborY="-8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E70CF-C9E7-4884-9424-E66B4056CB08}" type="pres">
      <dgm:prSet presAssocID="{672D6902-9C50-4EB1-B90F-0024B3EE6388}" presName="sp" presStyleCnt="0"/>
      <dgm:spPr/>
      <dgm:t>
        <a:bodyPr/>
        <a:lstStyle/>
        <a:p>
          <a:endParaRPr lang="en-IN"/>
        </a:p>
      </dgm:t>
    </dgm:pt>
    <dgm:pt modelId="{AC882A89-C782-46F6-A0C6-8F0DFD3AA3F8}" type="pres">
      <dgm:prSet presAssocID="{F6BC9FF8-41C7-4BFB-BBA8-D75450B60BD5}" presName="composite" presStyleCnt="0"/>
      <dgm:spPr/>
      <dgm:t>
        <a:bodyPr/>
        <a:lstStyle/>
        <a:p>
          <a:endParaRPr lang="en-IN"/>
        </a:p>
      </dgm:t>
    </dgm:pt>
    <dgm:pt modelId="{C9A67031-A4A8-4574-B649-F598E1A47A3C}" type="pres">
      <dgm:prSet presAssocID="{F6BC9FF8-41C7-4BFB-BBA8-D75450B60BD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57E1BA-BD63-41FF-9162-213E2F5DD65A}" type="pres">
      <dgm:prSet presAssocID="{F6BC9FF8-41C7-4BFB-BBA8-D75450B60BD5}" presName="descendantText" presStyleLbl="alignAcc1" presStyleIdx="3" presStyleCnt="4" custLinFactNeighborX="-38" custLinFactNeighborY="247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04DA90C-C982-4C6D-A0DF-8CE0CD4F8683}" type="presOf" srcId="{DC7BBB4D-8201-4D5B-B4F1-045C31DEBC87}" destId="{D68CA36D-DBCD-469F-B52F-41EE1A4DA850}" srcOrd="0" destOrd="0" presId="urn:microsoft.com/office/officeart/2005/8/layout/chevron2"/>
    <dgm:cxn modelId="{4589AD21-E0ED-4B10-8BC0-592AF0FD7936}" type="presOf" srcId="{54C5E0FC-D1DC-4F94-A26B-73FD79F46AB1}" destId="{28ADAFEC-BAAE-48B9-8655-929923CEB18C}" srcOrd="0" destOrd="0" presId="urn:microsoft.com/office/officeart/2005/8/layout/chevron2"/>
    <dgm:cxn modelId="{A566DC5E-1FD8-423D-9A0D-27F24EE28D0B}" type="presOf" srcId="{3F77F6D7-6124-4580-9144-FAA56637A6D1}" destId="{D68CA36D-DBCD-469F-B52F-41EE1A4DA850}" srcOrd="0" destOrd="3" presId="urn:microsoft.com/office/officeart/2005/8/layout/chevron2"/>
    <dgm:cxn modelId="{3E05D401-56AA-4954-AA32-C37B5196CBB4}" srcId="{C2785EDD-CE14-410F-A905-FE0D1105632D}" destId="{3F77F6D7-6124-4580-9144-FAA56637A6D1}" srcOrd="1" destOrd="0" parTransId="{D3D7F9CE-333F-4B75-B49D-CA3448664228}" sibTransId="{327C6EED-1B47-44C8-8306-372095E39230}"/>
    <dgm:cxn modelId="{6D3C3D8B-D273-458F-A887-1F51B2E37186}" type="presOf" srcId="{E0491DA6-616D-4B71-A31D-37945058AFC3}" destId="{D68CA36D-DBCD-469F-B52F-41EE1A4DA850}" srcOrd="0" destOrd="2" presId="urn:microsoft.com/office/officeart/2005/8/layout/chevron2"/>
    <dgm:cxn modelId="{32C0C34C-5C4D-4308-B887-DD050DCE6094}" srcId="{DC7BBB4D-8201-4D5B-B4F1-045C31DEBC87}" destId="{E0491DA6-616D-4B71-A31D-37945058AFC3}" srcOrd="1" destOrd="0" parTransId="{C8249557-3887-4849-872C-B42837B58950}" sibTransId="{46351388-AFFC-4619-884A-353630D824B3}"/>
    <dgm:cxn modelId="{D0165309-610D-4097-930D-90828ABE7100}" type="presOf" srcId="{F380774D-4EBA-45C0-98A2-12B7838E46B5}" destId="{D68CA36D-DBCD-469F-B52F-41EE1A4DA850}" srcOrd="0" destOrd="1" presId="urn:microsoft.com/office/officeart/2005/8/layout/chevron2"/>
    <dgm:cxn modelId="{982DEE0B-2FE1-4700-9476-21297428EBEE}" type="presOf" srcId="{27D96BAF-4BD6-4D4A-915C-736DF7AD828E}" destId="{D7B777EB-986D-4070-A260-3D5852323D7B}" srcOrd="0" destOrd="0" presId="urn:microsoft.com/office/officeart/2005/8/layout/chevron2"/>
    <dgm:cxn modelId="{C7E4C3FB-C470-40D8-8F92-8F8A75E3D697}" type="presOf" srcId="{0BC5EF01-0378-4526-91AB-7D10CFF036D9}" destId="{B4787B2A-7195-4518-A2A3-0BF048B98CA2}" srcOrd="0" destOrd="1" presId="urn:microsoft.com/office/officeart/2005/8/layout/chevron2"/>
    <dgm:cxn modelId="{FAACF68A-9B95-48B3-A174-A57080824CF3}" srcId="{DC7BBB4D-8201-4D5B-B4F1-045C31DEBC87}" destId="{F380774D-4EBA-45C0-98A2-12B7838E46B5}" srcOrd="0" destOrd="0" parTransId="{49AF4BCA-9F81-4EFB-ADEF-E1D2F07449BF}" sibTransId="{50F0B297-4D5A-4203-A18E-F800C453E60D}"/>
    <dgm:cxn modelId="{9EFC79C0-03F6-4EFE-9E04-D19BE83A38D8}" type="presOf" srcId="{C2785EDD-CE14-410F-A905-FE0D1105632D}" destId="{2E4EB9CC-58E8-4A13-AB5E-08454E2345BC}" srcOrd="0" destOrd="0" presId="urn:microsoft.com/office/officeart/2005/8/layout/chevron2"/>
    <dgm:cxn modelId="{93A721EC-EBA7-40A5-9DB1-27D27BF5CA63}" srcId="{F6BC9FF8-41C7-4BFB-BBA8-D75450B60BD5}" destId="{E4A9745D-2A9A-4472-9203-639E540C1368}" srcOrd="0" destOrd="0" parTransId="{98B3544C-2EF1-4331-9C40-0204D4C15879}" sibTransId="{590D625B-704B-4C53-8B86-85455B1F81BD}"/>
    <dgm:cxn modelId="{25D08655-27D2-4BB2-8AD7-EE3002EC7845}" type="presOf" srcId="{E4A9745D-2A9A-4472-9203-639E540C1368}" destId="{3457E1BA-BD63-41FF-9162-213E2F5DD65A}" srcOrd="0" destOrd="0" presId="urn:microsoft.com/office/officeart/2005/8/layout/chevron2"/>
    <dgm:cxn modelId="{B2DAF8F1-0B37-4EED-B08A-C308DC13708B}" srcId="{27D96BAF-4BD6-4D4A-915C-736DF7AD828E}" destId="{54C5E0FC-D1DC-4F94-A26B-73FD79F46AB1}" srcOrd="1" destOrd="0" parTransId="{E7910880-B8EC-45E9-9FA6-E89E3491F59A}" sibTransId="{C4F79C2C-31D6-48A3-A172-47671BCE97BB}"/>
    <dgm:cxn modelId="{22200834-E677-4C7A-BDC2-FF4E167610F4}" srcId="{27D96BAF-4BD6-4D4A-915C-736DF7AD828E}" destId="{F6BC9FF8-41C7-4BFB-BBA8-D75450B60BD5}" srcOrd="3" destOrd="0" parTransId="{63E7EC45-522D-42A6-8F24-B3E14B07EFF2}" sibTransId="{0AB01E79-CF99-4E0B-AC5F-5901C6A4CE20}"/>
    <dgm:cxn modelId="{DF6F32E5-643C-48F4-B18C-B67BE7529CE6}" type="presOf" srcId="{BEB921E4-4452-493B-A547-D18F8716C421}" destId="{32830191-407F-4961-9F14-028B7AEEEFA8}" srcOrd="0" destOrd="0" presId="urn:microsoft.com/office/officeart/2005/8/layout/chevron2"/>
    <dgm:cxn modelId="{1721D29F-1997-48B2-BF66-DC8688FB504E}" srcId="{54C5E0FC-D1DC-4F94-A26B-73FD79F46AB1}" destId="{BEB921E4-4452-493B-A547-D18F8716C421}" srcOrd="0" destOrd="0" parTransId="{B0C0F721-0DCE-491C-A049-0F00DBE1F7A4}" sibTransId="{226F2027-0486-4859-9812-DA588D05BF1A}"/>
    <dgm:cxn modelId="{4370D43F-C6ED-436C-8236-B107E4896735}" srcId="{AA60B4A9-F617-4955-A195-D7B909968207}" destId="{0BC5EF01-0378-4526-91AB-7D10CFF036D9}" srcOrd="1" destOrd="0" parTransId="{CDC1C676-45CE-43D1-A10B-6D772B63E348}" sibTransId="{F0777E5B-A9A0-4923-9FDD-4B12851C3CA6}"/>
    <dgm:cxn modelId="{44FA54C5-B52A-4890-9374-29864405F9E4}" srcId="{27D96BAF-4BD6-4D4A-915C-736DF7AD828E}" destId="{AA60B4A9-F617-4955-A195-D7B909968207}" srcOrd="0" destOrd="0" parTransId="{D1EB7262-8B8C-4C24-8AE1-3929A384CCA5}" sibTransId="{EE15975E-2272-4CC1-8028-267465BFE710}"/>
    <dgm:cxn modelId="{38CE1253-4739-44D9-9158-B78248A040D4}" srcId="{27D96BAF-4BD6-4D4A-915C-736DF7AD828E}" destId="{C2785EDD-CE14-410F-A905-FE0D1105632D}" srcOrd="2" destOrd="0" parTransId="{D774958E-95E7-4662-A1D4-46D26E1F501A}" sibTransId="{672D6902-9C50-4EB1-B90F-0024B3EE6388}"/>
    <dgm:cxn modelId="{EE4286FD-934B-4FD3-A5E9-0CAEAC083C0F}" type="presOf" srcId="{AA60B4A9-F617-4955-A195-D7B909968207}" destId="{A7DDB179-6DD6-4B7A-90D1-48083A2055C6}" srcOrd="0" destOrd="0" presId="urn:microsoft.com/office/officeart/2005/8/layout/chevron2"/>
    <dgm:cxn modelId="{8D7D7893-6465-4D3A-BE11-E110D8DD0F6B}" srcId="{C2785EDD-CE14-410F-A905-FE0D1105632D}" destId="{DC7BBB4D-8201-4D5B-B4F1-045C31DEBC87}" srcOrd="0" destOrd="0" parTransId="{609D7B17-9A49-402E-A065-58F11C9FB3CF}" sibTransId="{28F73215-846B-4A29-A724-783C082BA00A}"/>
    <dgm:cxn modelId="{0C06349A-C0F6-470F-BE3C-4D3AF16220E8}" srcId="{AA60B4A9-F617-4955-A195-D7B909968207}" destId="{2E84B011-C126-4E40-A574-106ADC2F342C}" srcOrd="0" destOrd="0" parTransId="{DE1F27BA-1770-47DB-904A-685311B41DA5}" sibTransId="{A1A0FD3A-EB18-452D-BCD6-CD239FD281CC}"/>
    <dgm:cxn modelId="{92BA9644-3812-4D5B-B3CF-7B81FF9B5955}" type="presOf" srcId="{F6BC9FF8-41C7-4BFB-BBA8-D75450B60BD5}" destId="{C9A67031-A4A8-4574-B649-F598E1A47A3C}" srcOrd="0" destOrd="0" presId="urn:microsoft.com/office/officeart/2005/8/layout/chevron2"/>
    <dgm:cxn modelId="{1C0B34E0-9B4C-4828-89CE-859CF042A222}" type="presOf" srcId="{2E84B011-C126-4E40-A574-106ADC2F342C}" destId="{B4787B2A-7195-4518-A2A3-0BF048B98CA2}" srcOrd="0" destOrd="0" presId="urn:microsoft.com/office/officeart/2005/8/layout/chevron2"/>
    <dgm:cxn modelId="{0DF52860-A18B-45F6-8508-9BC629CAFF77}" type="presParOf" srcId="{D7B777EB-986D-4070-A260-3D5852323D7B}" destId="{EF287FE6-51A7-424E-A9BD-69F77F631661}" srcOrd="0" destOrd="0" presId="urn:microsoft.com/office/officeart/2005/8/layout/chevron2"/>
    <dgm:cxn modelId="{24578883-FD55-4B83-94EE-0AADF469ACBB}" type="presParOf" srcId="{EF287FE6-51A7-424E-A9BD-69F77F631661}" destId="{A7DDB179-6DD6-4B7A-90D1-48083A2055C6}" srcOrd="0" destOrd="0" presId="urn:microsoft.com/office/officeart/2005/8/layout/chevron2"/>
    <dgm:cxn modelId="{A778ED75-3FE7-4635-81D0-05CB4821F7DD}" type="presParOf" srcId="{EF287FE6-51A7-424E-A9BD-69F77F631661}" destId="{B4787B2A-7195-4518-A2A3-0BF048B98CA2}" srcOrd="1" destOrd="0" presId="urn:microsoft.com/office/officeart/2005/8/layout/chevron2"/>
    <dgm:cxn modelId="{03C503D0-8E53-4C90-ABF6-50D29AA1667D}" type="presParOf" srcId="{D7B777EB-986D-4070-A260-3D5852323D7B}" destId="{FAEDF71D-8DB1-4805-9339-F8138ADCBCB0}" srcOrd="1" destOrd="0" presId="urn:microsoft.com/office/officeart/2005/8/layout/chevron2"/>
    <dgm:cxn modelId="{D6B857F4-A05D-4E9C-81FE-BB77E1DE81C6}" type="presParOf" srcId="{D7B777EB-986D-4070-A260-3D5852323D7B}" destId="{44B1E811-9CA9-488A-9537-668E3D0DA7F1}" srcOrd="2" destOrd="0" presId="urn:microsoft.com/office/officeart/2005/8/layout/chevron2"/>
    <dgm:cxn modelId="{A2499276-2F1E-4D5B-BA6A-91132CF92BDB}" type="presParOf" srcId="{44B1E811-9CA9-488A-9537-668E3D0DA7F1}" destId="{28ADAFEC-BAAE-48B9-8655-929923CEB18C}" srcOrd="0" destOrd="0" presId="urn:microsoft.com/office/officeart/2005/8/layout/chevron2"/>
    <dgm:cxn modelId="{ECFC5F5D-E2F3-4846-B569-0B1047794198}" type="presParOf" srcId="{44B1E811-9CA9-488A-9537-668E3D0DA7F1}" destId="{32830191-407F-4961-9F14-028B7AEEEFA8}" srcOrd="1" destOrd="0" presId="urn:microsoft.com/office/officeart/2005/8/layout/chevron2"/>
    <dgm:cxn modelId="{0836BA4F-E1B9-46AA-8462-6965A3905A19}" type="presParOf" srcId="{D7B777EB-986D-4070-A260-3D5852323D7B}" destId="{D178A82A-69A7-429B-BD6C-E2D7A9538F27}" srcOrd="3" destOrd="0" presId="urn:microsoft.com/office/officeart/2005/8/layout/chevron2"/>
    <dgm:cxn modelId="{B45C692A-F2EA-45F5-8FE8-B10EA2D18271}" type="presParOf" srcId="{D7B777EB-986D-4070-A260-3D5852323D7B}" destId="{58BC2087-8058-4FB1-A32A-127F7EBBE146}" srcOrd="4" destOrd="0" presId="urn:microsoft.com/office/officeart/2005/8/layout/chevron2"/>
    <dgm:cxn modelId="{3AA03FA7-FA1D-4D3C-AF0F-94011AD1B1FA}" type="presParOf" srcId="{58BC2087-8058-4FB1-A32A-127F7EBBE146}" destId="{2E4EB9CC-58E8-4A13-AB5E-08454E2345BC}" srcOrd="0" destOrd="0" presId="urn:microsoft.com/office/officeart/2005/8/layout/chevron2"/>
    <dgm:cxn modelId="{13D93FE6-143D-4E94-9454-FAF3F171C160}" type="presParOf" srcId="{58BC2087-8058-4FB1-A32A-127F7EBBE146}" destId="{D68CA36D-DBCD-469F-B52F-41EE1A4DA850}" srcOrd="1" destOrd="0" presId="urn:microsoft.com/office/officeart/2005/8/layout/chevron2"/>
    <dgm:cxn modelId="{FC7F5F7E-5D6C-431A-9BFE-15C758255782}" type="presParOf" srcId="{D7B777EB-986D-4070-A260-3D5852323D7B}" destId="{5D4E70CF-C9E7-4884-9424-E66B4056CB08}" srcOrd="5" destOrd="0" presId="urn:microsoft.com/office/officeart/2005/8/layout/chevron2"/>
    <dgm:cxn modelId="{85A569F8-3089-4BE6-A032-DEF7812D290F}" type="presParOf" srcId="{D7B777EB-986D-4070-A260-3D5852323D7B}" destId="{AC882A89-C782-46F6-A0C6-8F0DFD3AA3F8}" srcOrd="6" destOrd="0" presId="urn:microsoft.com/office/officeart/2005/8/layout/chevron2"/>
    <dgm:cxn modelId="{7A3FB873-4EE5-48DC-A45E-C216C2C63D56}" type="presParOf" srcId="{AC882A89-C782-46F6-A0C6-8F0DFD3AA3F8}" destId="{C9A67031-A4A8-4574-B649-F598E1A47A3C}" srcOrd="0" destOrd="0" presId="urn:microsoft.com/office/officeart/2005/8/layout/chevron2"/>
    <dgm:cxn modelId="{66788CE0-12A1-416B-AC18-378D308971AD}" type="presParOf" srcId="{AC882A89-C782-46F6-A0C6-8F0DFD3AA3F8}" destId="{3457E1BA-BD63-41FF-9162-213E2F5DD65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6F83-9404-4BCD-AC5F-6F20878E8EC1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3EE2-02CA-4D80-9698-E45243B710D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B662-F50C-481E-9260-505F14DB16F5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B662-F50C-481E-9260-505F14DB16F5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32F9-25EF-449F-A098-8C9151EB2C08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B919-9B40-4C3E-9A45-F37FC2F6E2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357694"/>
            <a:ext cx="7772400" cy="1357321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BEST PRACTICES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KERALA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PMKSY-WDC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857233"/>
            <a:ext cx="2645210" cy="15907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173289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PRADHAN MANTHRI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KRISHI SINCHAYEE YOJANA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WATERSHED DEVELOPMENT COMPONENT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Implementing Strategies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9144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PMKSY\p\photo1_fdc_IWMP_IWMPFDC_NewActivity_Point_ee4f2e924bffa9c2_11_37_43_18_6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38196"/>
            <a:ext cx="4038600" cy="5791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R E M E S H\Desktop\p\photo2_fdc_IWMP_IWMPFDC_NewActivity_Point_ee4f2e924bffa9c2_11_0_37_6_5_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6" y="638156"/>
            <a:ext cx="4039320" cy="5867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 E M E S H\Desktop\p\IMG-20190705-WA001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729614" cy="6109041"/>
          </a:xfrm>
          <a:prstGeom prst="round2DiagRect">
            <a:avLst>
              <a:gd name="adj1" fmla="val 6463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ownloads\mn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5728"/>
            <a:ext cx="4800600" cy="6308033"/>
          </a:xfrm>
          <a:prstGeom prst="round2DiagRect">
            <a:avLst>
              <a:gd name="adj1" fmla="val 9173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7030A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BEST PRACTICE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IDUKKI DISTRICT</a:t>
            </a:r>
            <a:endParaRPr lang="en-IN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961"/>
            <a:ext cx="8229600" cy="5840435"/>
          </a:xfrm>
          <a:solidFill>
            <a:srgbClr val="7030A0"/>
          </a:solidFill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Idukki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one of the worst affected district during the last two floods. </a:t>
            </a:r>
          </a:p>
          <a:p>
            <a:pPr algn="just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Land slide is the major threat.</a:t>
            </a:r>
          </a:p>
          <a:p>
            <a:pPr algn="just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All watershed interventions are not possible due to the peculiar physiographic nature of the area. </a:t>
            </a:r>
          </a:p>
          <a:p>
            <a:pPr algn="just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Subsurface storage of rain water has little scope. </a:t>
            </a:r>
          </a:p>
          <a:p>
            <a:pPr algn="just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Natural drains have to be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stabilised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to prevent formation of ravines. </a:t>
            </a:r>
          </a:p>
          <a:p>
            <a:pPr algn="just"/>
            <a:endParaRPr lang="en-IN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94648"/>
            <a:ext cx="8929718" cy="113408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Kartika" pitchFamily="18" charset="0"/>
              </a:rPr>
              <a:t>STREAM STABILISATION  AT UPPUKULAM WATERSHED </a:t>
            </a:r>
            <a: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2" y="1617681"/>
            <a:ext cx="5286380" cy="4525963"/>
          </a:xfr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Batch III- IWMP IV/2011-12 </a:t>
            </a:r>
            <a:r>
              <a:rPr lang="en-GB" sz="2800" dirty="0" err="1" smtClean="0">
                <a:latin typeface="Cambria" pitchFamily="18" charset="0"/>
                <a:cs typeface="Times New Roman" pitchFamily="18" charset="0"/>
              </a:rPr>
              <a:t>Azhutha</a:t>
            </a:r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 Block </a:t>
            </a:r>
          </a:p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Name of Watershed: </a:t>
            </a:r>
            <a:r>
              <a:rPr lang="en-GB" sz="2800" dirty="0" err="1" smtClean="0">
                <a:latin typeface="Cambria" pitchFamily="18" charset="0"/>
                <a:cs typeface="Times New Roman" pitchFamily="18" charset="0"/>
              </a:rPr>
              <a:t>Uppukulam</a:t>
            </a:r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 Watershed</a:t>
            </a:r>
          </a:p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Panchayat: </a:t>
            </a:r>
            <a:r>
              <a:rPr lang="en-GB" sz="2800" dirty="0" err="1" smtClean="0">
                <a:latin typeface="Cambria" pitchFamily="18" charset="0"/>
                <a:cs typeface="Times New Roman" pitchFamily="18" charset="0"/>
              </a:rPr>
              <a:t>Kokkayar</a:t>
            </a:r>
            <a:endParaRPr lang="en-GB" sz="2800" dirty="0" smtClean="0"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Name of work: Stream stabilisation </a:t>
            </a:r>
          </a:p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Estimate amount: 2.4 lakhs</a:t>
            </a:r>
          </a:p>
          <a:p>
            <a:pPr algn="just"/>
            <a:r>
              <a:rPr lang="en-GB" sz="2800" dirty="0" smtClean="0">
                <a:latin typeface="Cambria" pitchFamily="18" charset="0"/>
                <a:cs typeface="Times New Roman" pitchFamily="18" charset="0"/>
              </a:rPr>
              <a:t>Constructed material: DR Masonry, PCC</a:t>
            </a:r>
          </a:p>
          <a:p>
            <a:pPr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P Files\Download 01.11.2019\WhatsApp Image 2020-01-20 at 2.20.07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94"/>
            <a:ext cx="2857520" cy="585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000108"/>
            <a:ext cx="5486400" cy="4872054"/>
          </a:xfr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90488" indent="0" algn="ctr">
              <a:buNone/>
            </a:pPr>
            <a:r>
              <a:rPr lang="en-US" sz="3000" dirty="0" err="1" smtClean="0">
                <a:latin typeface="Cambria" pitchFamily="18" charset="0"/>
              </a:rPr>
              <a:t>Uppukulam</a:t>
            </a:r>
            <a:r>
              <a:rPr lang="en-US" sz="3000" dirty="0" smtClean="0">
                <a:latin typeface="Cambria" pitchFamily="18" charset="0"/>
              </a:rPr>
              <a:t> watershed belongs to Azhutha block Panchayat has been suffered a lot from soil erosion issues. </a:t>
            </a:r>
            <a:r>
              <a:rPr lang="en-US" sz="3000" dirty="0" err="1" smtClean="0">
                <a:latin typeface="Cambria" pitchFamily="18" charset="0"/>
              </a:rPr>
              <a:t>Uppukulam</a:t>
            </a:r>
            <a:r>
              <a:rPr lang="en-US" sz="3000" dirty="0" smtClean="0">
                <a:latin typeface="Cambria" pitchFamily="18" charset="0"/>
              </a:rPr>
              <a:t> stream stabilization is adequate to prevent further deterioration of the watershed. Estimating an amount of Rs. 2.4 lakhs expenditure, User group has implemented the work. </a:t>
            </a:r>
            <a:endParaRPr lang="en-GB" sz="3000" dirty="0">
              <a:latin typeface="Cambria" pitchFamily="18" charset="0"/>
            </a:endParaRPr>
          </a:p>
        </p:txBody>
      </p:sp>
      <p:pic>
        <p:nvPicPr>
          <p:cNvPr id="2050" name="Picture 2" descr="I:\P Files\Download 01.11.2019\WhatsApp Image 2020-01-20 at 2.20.10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733667" cy="5823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14400"/>
            <a:ext cx="5486408" cy="4371988"/>
          </a:xfr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8900" indent="17463" algn="ctr">
              <a:buNone/>
            </a:pPr>
            <a:r>
              <a:rPr lang="en-GB" dirty="0" smtClean="0">
                <a:latin typeface="Cambria" pitchFamily="18" charset="0"/>
              </a:rPr>
              <a:t>	</a:t>
            </a:r>
            <a:r>
              <a:rPr lang="en-GB" sz="3000" dirty="0" smtClean="0">
                <a:latin typeface="Cambria" pitchFamily="18" charset="0"/>
              </a:rPr>
              <a:t>By constructing the bund it reduces the intensity flow of water using step-end method. It reduces soil erosion, enhances the moisture content of surrounding areas and thereby enhances production. This is one of the best practises suited for land slide prone areas. </a:t>
            </a:r>
          </a:p>
          <a:p>
            <a:pPr algn="ctr">
              <a:buNone/>
            </a:pPr>
            <a:endParaRPr lang="en-GB" dirty="0"/>
          </a:p>
        </p:txBody>
      </p:sp>
      <p:pic>
        <p:nvPicPr>
          <p:cNvPr id="3074" name="Picture 2" descr="I:\P Files\Download 01.11.2019\WhatsApp Image 2020-01-20 at 2.20.11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798859" cy="596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INNOVATIVE IDEA </a:t>
            </a:r>
            <a:endParaRPr lang="en-IN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457324"/>
            <a:ext cx="8229600" cy="4900634"/>
          </a:xfr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b="1" i="1" dirty="0" smtClean="0"/>
              <a:t>‘</a:t>
            </a:r>
            <a:r>
              <a:rPr lang="en-US" b="1" i="1" dirty="0" err="1" smtClean="0">
                <a:latin typeface="Cambria" pitchFamily="18" charset="0"/>
              </a:rPr>
              <a:t>Athijeevanam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Mulayiloode</a:t>
            </a:r>
            <a:r>
              <a:rPr lang="en-US" b="1" i="1" dirty="0" smtClean="0">
                <a:latin typeface="Cambria" pitchFamily="18" charset="0"/>
              </a:rPr>
              <a:t>’ </a:t>
            </a:r>
            <a:r>
              <a:rPr lang="en-US" dirty="0" smtClean="0">
                <a:latin typeface="Cambria" pitchFamily="18" charset="0"/>
              </a:rPr>
              <a:t>campaign-survival using bamboo.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In order to reduce the intensity of floods and resultant landslide, it has been decided to plant bamboo in land slide prone areas. </a:t>
            </a:r>
          </a:p>
          <a:p>
            <a:pPr algn="just">
              <a:spcBef>
                <a:spcPts val="1500"/>
              </a:spcBef>
            </a:pPr>
            <a:r>
              <a:rPr lang="en-US" dirty="0" smtClean="0">
                <a:latin typeface="Cambria" pitchFamily="18" charset="0"/>
              </a:rPr>
              <a:t>It decided to be done in a campaign mode under the auspicious of PMKSY-WDC   in convergence with MGNREGA, School children, youths, recreation clubs etc under the technical guidance of Kerala Forest Research Institute. </a:t>
            </a:r>
            <a:endParaRPr lang="en-IN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od_wide_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71744"/>
            <a:ext cx="7867650" cy="3933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Survival of 2018-19 Floods through PMKSY(WDC)</a:t>
            </a:r>
            <a:endParaRPr lang="en-US" sz="4000" b="1" cap="none" spc="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1357298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 flip="none" rotWithShape="1">
                  <a:gsLst>
                    <a:gs pos="0">
                      <a:srgbClr val="BC7000">
                        <a:shade val="30000"/>
                        <a:satMod val="115000"/>
                      </a:srgbClr>
                    </a:gs>
                    <a:gs pos="50000">
                      <a:srgbClr val="BC7000">
                        <a:shade val="67500"/>
                        <a:satMod val="115000"/>
                      </a:srgbClr>
                    </a:gs>
                    <a:gs pos="100000">
                      <a:srgbClr val="BC7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ALAPPUZHA</a:t>
            </a:r>
            <a:endParaRPr lang="en-US" sz="5400" b="1" cap="none" spc="0" dirty="0">
              <a:ln w="11430"/>
              <a:gradFill flip="none" rotWithShape="1">
                <a:gsLst>
                  <a:gs pos="0">
                    <a:srgbClr val="BC7000">
                      <a:shade val="30000"/>
                      <a:satMod val="115000"/>
                    </a:srgbClr>
                  </a:gs>
                  <a:gs pos="50000">
                    <a:srgbClr val="BC7000">
                      <a:shade val="67500"/>
                      <a:satMod val="115000"/>
                    </a:srgbClr>
                  </a:gs>
                  <a:gs pos="100000">
                    <a:srgbClr val="BC7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  <a:solidFill>
            <a:srgbClr val="7030A0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2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can be planted in all areas under class VII and VIII to prevent land degradation. </a:t>
            </a:r>
          </a:p>
          <a:p>
            <a:pPr algn="just">
              <a:spcBef>
                <a:spcPts val="2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has got the advantage of no soil piping effect due to the fibrous root system. </a:t>
            </a:r>
          </a:p>
          <a:p>
            <a:pPr algn="just">
              <a:spcBef>
                <a:spcPts val="2000"/>
              </a:spcBef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has got diversified uses which provide livelihood option to a section of the community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Thank you</a:t>
            </a:r>
            <a:endParaRPr lang="en-I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2018 flood impacts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0" y="4550829"/>
            <a:ext cx="8643966" cy="209288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60363" lvl="1" indent="-360363">
              <a:buFont typeface="Arial" pitchFamily="34" charset="0"/>
              <a:buChar char="•"/>
            </a:pP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Alappuzha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– worst affected during 2018-19 floods.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Mavelikkara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 -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Kuttanad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and upper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Kuttanad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area was severely affected .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Drinking water sources were polluted. 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Severe Damage to paddy  fields.</a:t>
            </a:r>
          </a:p>
        </p:txBody>
      </p:sp>
      <p:sp>
        <p:nvSpPr>
          <p:cNvPr id="29698" name="AutoShape 2" descr="https://images.newindianexpress.com/uploads/user/imagelibrary/2019/8/10/w900X450/Flood_wide_shot.jpg"/>
          <p:cNvSpPr>
            <a:spLocks noChangeAspect="1" noChangeArrowheads="1"/>
          </p:cNvSpPr>
          <p:nvPr/>
        </p:nvSpPr>
        <p:spPr bwMode="auto">
          <a:xfrm>
            <a:off x="155575" y="-1728788"/>
            <a:ext cx="721995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700" name="AutoShape 4" descr="https://images.newindianexpress.com/uploads/user/imagelibrary/2019/8/10/w900X450/Flood_wide_shot.jpg"/>
          <p:cNvSpPr>
            <a:spLocks noChangeAspect="1" noChangeArrowheads="1"/>
          </p:cNvSpPr>
          <p:nvPr/>
        </p:nvSpPr>
        <p:spPr bwMode="auto">
          <a:xfrm>
            <a:off x="155575" y="-1728788"/>
            <a:ext cx="721995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 descr="kochi011.jpg"/>
          <p:cNvPicPr>
            <a:picLocks noChangeAspect="1"/>
          </p:cNvPicPr>
          <p:nvPr/>
        </p:nvPicPr>
        <p:blipFill>
          <a:blip r:embed="rId2"/>
          <a:srcRect r="9169"/>
          <a:stretch>
            <a:fillRect/>
          </a:stretch>
        </p:blipFill>
        <p:spPr>
          <a:xfrm>
            <a:off x="2143108" y="1571612"/>
            <a:ext cx="5000660" cy="275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ENSURE QUALITY DRINKING WATER </a:t>
            </a:r>
            <a:endParaRPr lang="en-IN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643050"/>
            <a:ext cx="8715436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Name of project	: 	IWMP-IV/2013-14</a:t>
            </a:r>
          </a:p>
          <a:p>
            <a:pPr>
              <a:buNone/>
              <a:tabLst>
                <a:tab pos="3582988" algn="l"/>
                <a:tab pos="4032250" algn="l"/>
              </a:tabLst>
            </a:pP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Name of PIA	: 	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Mavelikkara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Block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Panchayat </a:t>
            </a:r>
          </a:p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Name of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Grama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Panchayats 	:  	(4)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Chennithala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				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Mannar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Pallippadu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	</a:t>
            </a:r>
          </a:p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		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Veeyapuram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  <a:tabLst>
                <a:tab pos="3582988" algn="l"/>
                <a:tab pos="4032250" algn="l"/>
              </a:tabLst>
            </a:pP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  <a:tabLst>
                <a:tab pos="3582988" algn="l"/>
                <a:tab pos="4032250" algn="l"/>
              </a:tabLst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Micro Watersheds	:  	(2)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Kakkad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					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Thripperuthura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en-IN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Implementing Strategies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9144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AppData\Local\Temp\IMG-20200118-WA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5991252" cy="294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2" name="Picture 2" descr="C:\Users\acer\AppData\Local\Temp\IMG-20200118-WA005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7"/>
            <a:ext cx="6019800" cy="330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cer\AppData\Local\Temp\IMG-20200118-WA0055.jpg"/>
          <p:cNvPicPr>
            <a:picLocks noChangeAspect="1" noChangeArrowheads="1"/>
          </p:cNvPicPr>
          <p:nvPr/>
        </p:nvPicPr>
        <p:blipFill>
          <a:blip r:embed="rId2"/>
          <a:srcRect t="3940"/>
          <a:stretch>
            <a:fillRect/>
          </a:stretch>
        </p:blipFill>
        <p:spPr bwMode="auto">
          <a:xfrm>
            <a:off x="142876" y="2357430"/>
            <a:ext cx="4143372" cy="3212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IWMP\Desktop\New folder\Water test - NJKL, EDVKD (16).jpg"/>
          <p:cNvPicPr>
            <a:picLocks noChangeAspect="1" noChangeArrowheads="1"/>
          </p:cNvPicPr>
          <p:nvPr/>
        </p:nvPicPr>
        <p:blipFill>
          <a:blip r:embed="rId3" cstate="print"/>
          <a:srcRect b="20516"/>
          <a:stretch>
            <a:fillRect/>
          </a:stretch>
        </p:blipFill>
        <p:spPr bwMode="auto">
          <a:xfrm>
            <a:off x="4527270" y="3929066"/>
            <a:ext cx="433101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228600" y="304800"/>
          <a:ext cx="8686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686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3" name="Picture 1" descr="C:\Users\acer\AppData\Local\Temp\IMG-20191206-WA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500306"/>
            <a:ext cx="2895600" cy="386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3857628"/>
            <a:ext cx="4572000" cy="70788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Expenditure under PMKSY – 9.33167</a:t>
            </a:r>
          </a:p>
          <a:p>
            <a:pPr algn="ctr"/>
            <a:r>
              <a:rPr lang="en-IN" sz="20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Unit cost – 720/-</a:t>
            </a:r>
            <a:endParaRPr lang="en-IN" sz="20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802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Strengthening Outer Bund with Coir </a:t>
            </a:r>
            <a:r>
              <a:rPr lang="en-US" b="1" dirty="0" err="1" smtClean="0">
                <a:solidFill>
                  <a:srgbClr val="7030A0"/>
                </a:solidFill>
                <a:latin typeface="Cambria" pitchFamily="18" charset="0"/>
              </a:rPr>
              <a:t>Geotextiles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 at </a:t>
            </a:r>
            <a:r>
              <a:rPr lang="en-US" b="1" dirty="0" err="1" smtClean="0">
                <a:solidFill>
                  <a:srgbClr val="7030A0"/>
                </a:solidFill>
                <a:latin typeface="Cambria" pitchFamily="18" charset="0"/>
              </a:rPr>
              <a:t>Kudavellari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 B </a:t>
            </a:r>
            <a:r>
              <a:rPr lang="en-US" b="1" dirty="0" err="1" smtClean="0">
                <a:solidFill>
                  <a:srgbClr val="7030A0"/>
                </a:solidFill>
                <a:latin typeface="Cambria" pitchFamily="18" charset="0"/>
              </a:rPr>
              <a:t>Padasekharam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528894"/>
            <a:ext cx="7429552" cy="2900370"/>
          </a:xfrm>
          <a:solidFill>
            <a:srgbClr val="7030A0"/>
          </a:solidFill>
        </p:spPr>
        <p:txBody>
          <a:bodyPr>
            <a:normAutofit fontScale="92500"/>
          </a:bodyPr>
          <a:lstStyle/>
          <a:p>
            <a:pPr marL="8001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Name of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Grama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 Panchayat :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Mannar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Name of Watershed :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Thriperumthura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watershed</a:t>
            </a:r>
          </a:p>
          <a:p>
            <a:pPr marL="8001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Convergence With Mahatma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Gandi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NREGS</a:t>
            </a:r>
          </a:p>
          <a:p>
            <a:pPr marL="1200150" lvl="2" indent="-342900">
              <a:buNone/>
            </a:pPr>
            <a:endParaRPr lang="en-US" dirty="0" smtClean="0">
              <a:latin typeface="Cambria" pitchFamily="18" charset="0"/>
            </a:endParaRPr>
          </a:p>
          <a:p>
            <a:pPr marL="1200150" lvl="2" indent="-342900"/>
            <a:endParaRPr lang="en-US" dirty="0" smtClean="0">
              <a:latin typeface="Cambria" pitchFamily="18" charset="0"/>
            </a:endParaRPr>
          </a:p>
          <a:p>
            <a:pPr lvl="0">
              <a:defRPr/>
            </a:pPr>
            <a:endParaRPr lang="en-US" dirty="0" smtClean="0">
              <a:latin typeface="Cambria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577</Words>
  <Application>Microsoft Office PowerPoint</Application>
  <PresentationFormat>On-screen Show (4:3)</PresentationFormat>
  <Paragraphs>83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BEST PRACTICES  KERALA</vt:lpstr>
      <vt:lpstr>Slide 2</vt:lpstr>
      <vt:lpstr>2018 flood impacts</vt:lpstr>
      <vt:lpstr>ENSURE QUALITY DRINKING WATER </vt:lpstr>
      <vt:lpstr>Slide 5</vt:lpstr>
      <vt:lpstr>Slide 6</vt:lpstr>
      <vt:lpstr>Slide 7</vt:lpstr>
      <vt:lpstr>Slide 8</vt:lpstr>
      <vt:lpstr>Strengthening Outer Bund with Coir Geotextiles at Kudavellari B Padasekharam  </vt:lpstr>
      <vt:lpstr>Slide 10</vt:lpstr>
      <vt:lpstr>Slide 11</vt:lpstr>
      <vt:lpstr>Slide 12</vt:lpstr>
      <vt:lpstr>Slide 13</vt:lpstr>
      <vt:lpstr>BEST PRACTICE  IDUKKI DISTRICT</vt:lpstr>
      <vt:lpstr>Slide 15</vt:lpstr>
      <vt:lpstr>STREAM STABILISATION  AT UPPUKULAM WATERSHED  </vt:lpstr>
      <vt:lpstr>Slide 17</vt:lpstr>
      <vt:lpstr>Slide 18</vt:lpstr>
      <vt:lpstr>INNOVATIVE IDEA </vt:lpstr>
      <vt:lpstr>Slide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FROM IDUKKI</dc:title>
  <dc:creator>user</dc:creator>
  <cp:lastModifiedBy>Administrator</cp:lastModifiedBy>
  <cp:revision>14</cp:revision>
  <dcterms:created xsi:type="dcterms:W3CDTF">2020-01-21T05:17:38Z</dcterms:created>
  <dcterms:modified xsi:type="dcterms:W3CDTF">2020-01-21T09:58:22Z</dcterms:modified>
</cp:coreProperties>
</file>